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6" r:id="rId4"/>
    <p:sldId id="258" r:id="rId5"/>
    <p:sldId id="263" r:id="rId6"/>
    <p:sldId id="267" r:id="rId7"/>
    <p:sldId id="265" r:id="rId8"/>
    <p:sldId id="268" r:id="rId9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1F6A2B-09D3-4392-BC01-A6D62A276509}" v="10" dt="2024-03-14T10:01:04.208"/>
  </p1510:revLst>
</p1510:revInfo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8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a Steć" userId="8effa3e389cfc6f7" providerId="LiveId" clId="{A01F6A2B-09D3-4392-BC01-A6D62A276509}"/>
    <pc:docChg chg="undo custSel addSld delSld modSld sldOrd modMainMaster">
      <pc:chgData name="Beata Steć" userId="8effa3e389cfc6f7" providerId="LiveId" clId="{A01F6A2B-09D3-4392-BC01-A6D62A276509}" dt="2024-03-14T10:02:23.111" v="178" actId="2710"/>
      <pc:docMkLst>
        <pc:docMk/>
      </pc:docMkLst>
      <pc:sldChg chg="modTransition">
        <pc:chgData name="Beata Steć" userId="8effa3e389cfc6f7" providerId="LiveId" clId="{A01F6A2B-09D3-4392-BC01-A6D62A276509}" dt="2024-03-14T10:01:04.208" v="173"/>
        <pc:sldMkLst>
          <pc:docMk/>
          <pc:sldMk cId="3997746915" sldId="256"/>
        </pc:sldMkLst>
      </pc:sldChg>
      <pc:sldChg chg="modSp mod modTransition">
        <pc:chgData name="Beata Steć" userId="8effa3e389cfc6f7" providerId="LiveId" clId="{A01F6A2B-09D3-4392-BC01-A6D62A276509}" dt="2024-03-14T10:01:39.707" v="175" actId="20577"/>
        <pc:sldMkLst>
          <pc:docMk/>
          <pc:sldMk cId="3671418030" sldId="258"/>
        </pc:sldMkLst>
        <pc:spChg chg="mod">
          <ac:chgData name="Beata Steć" userId="8effa3e389cfc6f7" providerId="LiveId" clId="{A01F6A2B-09D3-4392-BC01-A6D62A276509}" dt="2024-03-14T10:01:39.707" v="175" actId="20577"/>
          <ac:spMkLst>
            <pc:docMk/>
            <pc:sldMk cId="3671418030" sldId="258"/>
            <ac:spMk id="6" creationId="{FE58025A-9737-434D-AE90-0CC9E7990286}"/>
          </ac:spMkLst>
        </pc:spChg>
      </pc:sldChg>
      <pc:sldChg chg="modSp mod modTransition">
        <pc:chgData name="Beata Steć" userId="8effa3e389cfc6f7" providerId="LiveId" clId="{A01F6A2B-09D3-4392-BC01-A6D62A276509}" dt="2024-03-14T10:01:50.738" v="176" actId="20577"/>
        <pc:sldMkLst>
          <pc:docMk/>
          <pc:sldMk cId="2211844236" sldId="261"/>
        </pc:sldMkLst>
        <pc:spChg chg="mod">
          <ac:chgData name="Beata Steć" userId="8effa3e389cfc6f7" providerId="LiveId" clId="{A01F6A2B-09D3-4392-BC01-A6D62A276509}" dt="2024-03-14T10:01:50.738" v="176" actId="20577"/>
          <ac:spMkLst>
            <pc:docMk/>
            <pc:sldMk cId="2211844236" sldId="261"/>
            <ac:spMk id="5" creationId="{47F58CBE-13EA-4F05-A482-DB6F4B95ACB2}"/>
          </ac:spMkLst>
        </pc:spChg>
      </pc:sldChg>
      <pc:sldChg chg="del">
        <pc:chgData name="Beata Steć" userId="8effa3e389cfc6f7" providerId="LiveId" clId="{A01F6A2B-09D3-4392-BC01-A6D62A276509}" dt="2024-03-13T10:08:20.066" v="99" actId="47"/>
        <pc:sldMkLst>
          <pc:docMk/>
          <pc:sldMk cId="2532577142" sldId="262"/>
        </pc:sldMkLst>
      </pc:sldChg>
      <pc:sldChg chg="addSp delSp modSp mod ord modTransition">
        <pc:chgData name="Beata Steć" userId="8effa3e389cfc6f7" providerId="LiveId" clId="{A01F6A2B-09D3-4392-BC01-A6D62A276509}" dt="2024-03-14T10:01:04.208" v="173"/>
        <pc:sldMkLst>
          <pc:docMk/>
          <pc:sldMk cId="4138966289" sldId="263"/>
        </pc:sldMkLst>
        <pc:spChg chg="del mod">
          <ac:chgData name="Beata Steć" userId="8effa3e389cfc6f7" providerId="LiveId" clId="{A01F6A2B-09D3-4392-BC01-A6D62A276509}" dt="2024-03-12T12:52:42.558" v="22" actId="478"/>
          <ac:spMkLst>
            <pc:docMk/>
            <pc:sldMk cId="4138966289" sldId="263"/>
            <ac:spMk id="2" creationId="{F845AB00-1C5C-4EB0-B93F-C03AB7A9BC6F}"/>
          </ac:spMkLst>
        </pc:spChg>
        <pc:spChg chg="del mod">
          <ac:chgData name="Beata Steć" userId="8effa3e389cfc6f7" providerId="LiveId" clId="{A01F6A2B-09D3-4392-BC01-A6D62A276509}" dt="2024-03-12T12:50:49.840" v="6" actId="478"/>
          <ac:spMkLst>
            <pc:docMk/>
            <pc:sldMk cId="4138966289" sldId="263"/>
            <ac:spMk id="3" creationId="{E6ED2A0C-51B7-4C46-8FCB-2E66B0949EA3}"/>
          </ac:spMkLst>
        </pc:spChg>
        <pc:spChg chg="del mod">
          <ac:chgData name="Beata Steć" userId="8effa3e389cfc6f7" providerId="LiveId" clId="{A01F6A2B-09D3-4392-BC01-A6D62A276509}" dt="2024-03-12T12:52:34.683" v="20" actId="478"/>
          <ac:spMkLst>
            <pc:docMk/>
            <pc:sldMk cId="4138966289" sldId="263"/>
            <ac:spMk id="4" creationId="{1D6158BA-8D0B-4C52-9952-51D361C7F3ED}"/>
          </ac:spMkLst>
        </pc:spChg>
        <pc:spChg chg="del">
          <ac:chgData name="Beata Steć" userId="8effa3e389cfc6f7" providerId="LiveId" clId="{A01F6A2B-09D3-4392-BC01-A6D62A276509}" dt="2024-03-12T12:50:43.825" v="3" actId="478"/>
          <ac:spMkLst>
            <pc:docMk/>
            <pc:sldMk cId="4138966289" sldId="263"/>
            <ac:spMk id="5" creationId="{7401E5EB-604A-42B4-B9BC-979A2E90F535}"/>
          </ac:spMkLst>
        </pc:spChg>
        <pc:spChg chg="add mod">
          <ac:chgData name="Beata Steć" userId="8effa3e389cfc6f7" providerId="LiveId" clId="{A01F6A2B-09D3-4392-BC01-A6D62A276509}" dt="2024-03-12T12:52:17.183" v="17" actId="255"/>
          <ac:spMkLst>
            <pc:docMk/>
            <pc:sldMk cId="4138966289" sldId="263"/>
            <ac:spMk id="6" creationId="{3108498D-DD43-BD66-BAAF-250371602317}"/>
          </ac:spMkLst>
        </pc:spChg>
        <pc:spChg chg="add del mod">
          <ac:chgData name="Beata Steć" userId="8effa3e389cfc6f7" providerId="LiveId" clId="{A01F6A2B-09D3-4392-BC01-A6D62A276509}" dt="2024-03-12T12:52:46.542" v="23" actId="478"/>
          <ac:spMkLst>
            <pc:docMk/>
            <pc:sldMk cId="4138966289" sldId="263"/>
            <ac:spMk id="8" creationId="{B9BF2F5B-0434-A534-E657-1C80A3DC9E25}"/>
          </ac:spMkLst>
        </pc:spChg>
      </pc:sldChg>
      <pc:sldChg chg="del">
        <pc:chgData name="Beata Steć" userId="8effa3e389cfc6f7" providerId="LiveId" clId="{A01F6A2B-09D3-4392-BC01-A6D62A276509}" dt="2024-03-13T10:08:29.050" v="100" actId="47"/>
        <pc:sldMkLst>
          <pc:docMk/>
          <pc:sldMk cId="1923331524" sldId="264"/>
        </pc:sldMkLst>
      </pc:sldChg>
      <pc:sldChg chg="delSp modSp mod ord modTransition">
        <pc:chgData name="Beata Steć" userId="8effa3e389cfc6f7" providerId="LiveId" clId="{A01F6A2B-09D3-4392-BC01-A6D62A276509}" dt="2024-03-14T10:01:04.208" v="173"/>
        <pc:sldMkLst>
          <pc:docMk/>
          <pc:sldMk cId="59582380" sldId="265"/>
        </pc:sldMkLst>
        <pc:spChg chg="del">
          <ac:chgData name="Beata Steć" userId="8effa3e389cfc6f7" providerId="LiveId" clId="{A01F6A2B-09D3-4392-BC01-A6D62A276509}" dt="2024-03-13T10:07:27.055" v="95" actId="478"/>
          <ac:spMkLst>
            <pc:docMk/>
            <pc:sldMk cId="59582380" sldId="265"/>
            <ac:spMk id="3" creationId="{DBE29131-0256-478D-B4FF-734E0F94CF66}"/>
          </ac:spMkLst>
        </pc:spChg>
        <pc:spChg chg="mod">
          <ac:chgData name="Beata Steć" userId="8effa3e389cfc6f7" providerId="LiveId" clId="{A01F6A2B-09D3-4392-BC01-A6D62A276509}" dt="2024-03-13T10:00:54.646" v="52" actId="122"/>
          <ac:spMkLst>
            <pc:docMk/>
            <pc:sldMk cId="59582380" sldId="265"/>
            <ac:spMk id="4" creationId="{E98DCA46-603B-4178-8707-30E192CE6B8D}"/>
          </ac:spMkLst>
        </pc:spChg>
        <pc:spChg chg="mod">
          <ac:chgData name="Beata Steć" userId="8effa3e389cfc6f7" providerId="LiveId" clId="{A01F6A2B-09D3-4392-BC01-A6D62A276509}" dt="2024-03-13T10:07:40.507" v="98" actId="20577"/>
          <ac:spMkLst>
            <pc:docMk/>
            <pc:sldMk cId="59582380" sldId="265"/>
            <ac:spMk id="7" creationId="{AE495B20-FF2C-4679-89D6-BE7A90DA9F73}"/>
          </ac:spMkLst>
        </pc:spChg>
      </pc:sldChg>
      <pc:sldChg chg="modSp modTransition">
        <pc:chgData name="Beata Steć" userId="8effa3e389cfc6f7" providerId="LiveId" clId="{A01F6A2B-09D3-4392-BC01-A6D62A276509}" dt="2024-03-14T10:01:04.208" v="173"/>
        <pc:sldMkLst>
          <pc:docMk/>
          <pc:sldMk cId="2983518788" sldId="266"/>
        </pc:sldMkLst>
        <pc:spChg chg="mod">
          <ac:chgData name="Beata Steć" userId="8effa3e389cfc6f7" providerId="LiveId" clId="{A01F6A2B-09D3-4392-BC01-A6D62A276509}" dt="2024-03-12T12:49:45.403" v="0" actId="14100"/>
          <ac:spMkLst>
            <pc:docMk/>
            <pc:sldMk cId="2983518788" sldId="266"/>
            <ac:spMk id="13" creationId="{B4468C5D-C62B-E062-86EA-604644548287}"/>
          </ac:spMkLst>
        </pc:spChg>
        <pc:grpChg chg="mod">
          <ac:chgData name="Beata Steć" userId="8effa3e389cfc6f7" providerId="LiveId" clId="{A01F6A2B-09D3-4392-BC01-A6D62A276509}" dt="2024-03-12T12:49:45.403" v="0" actId="14100"/>
          <ac:grpSpMkLst>
            <pc:docMk/>
            <pc:sldMk cId="2983518788" sldId="266"/>
            <ac:grpSpMk id="12" creationId="{047F7B38-8F91-9D71-F5A3-07A98ED5CDE5}"/>
          </ac:grpSpMkLst>
        </pc:grpChg>
      </pc:sldChg>
      <pc:sldChg chg="modSp add mod modTransition">
        <pc:chgData name="Beata Steć" userId="8effa3e389cfc6f7" providerId="LiveId" clId="{A01F6A2B-09D3-4392-BC01-A6D62A276509}" dt="2024-03-14T10:01:04.208" v="173"/>
        <pc:sldMkLst>
          <pc:docMk/>
          <pc:sldMk cId="2322900224" sldId="267"/>
        </pc:sldMkLst>
        <pc:spChg chg="mod">
          <ac:chgData name="Beata Steć" userId="8effa3e389cfc6f7" providerId="LiveId" clId="{A01F6A2B-09D3-4392-BC01-A6D62A276509}" dt="2024-03-12T12:54:51.709" v="27" actId="20577"/>
          <ac:spMkLst>
            <pc:docMk/>
            <pc:sldMk cId="2322900224" sldId="267"/>
            <ac:spMk id="6" creationId="{3108498D-DD43-BD66-BAAF-250371602317}"/>
          </ac:spMkLst>
        </pc:spChg>
      </pc:sldChg>
      <pc:sldChg chg="modSp add mod modTransition">
        <pc:chgData name="Beata Steć" userId="8effa3e389cfc6f7" providerId="LiveId" clId="{A01F6A2B-09D3-4392-BC01-A6D62A276509}" dt="2024-03-14T10:02:23.111" v="178" actId="2710"/>
        <pc:sldMkLst>
          <pc:docMk/>
          <pc:sldMk cId="3827092906" sldId="268"/>
        </pc:sldMkLst>
        <pc:spChg chg="mod">
          <ac:chgData name="Beata Steć" userId="8effa3e389cfc6f7" providerId="LiveId" clId="{A01F6A2B-09D3-4392-BC01-A6D62A276509}" dt="2024-03-14T10:02:23.111" v="178" actId="2710"/>
          <ac:spMkLst>
            <pc:docMk/>
            <pc:sldMk cId="3827092906" sldId="268"/>
            <ac:spMk id="6" creationId="{3108498D-DD43-BD66-BAAF-250371602317}"/>
          </ac:spMkLst>
        </pc:spChg>
      </pc:sldChg>
      <pc:sldMasterChg chg="modTransition modSldLayout">
        <pc:chgData name="Beata Steć" userId="8effa3e389cfc6f7" providerId="LiveId" clId="{A01F6A2B-09D3-4392-BC01-A6D62A276509}" dt="2024-03-14T10:01:04.208" v="173"/>
        <pc:sldMasterMkLst>
          <pc:docMk/>
          <pc:sldMasterMk cId="2828830183" sldId="2147483648"/>
        </pc:sldMasterMkLst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3771749785" sldId="2147483649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365204626" sldId="2147483650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2658144869" sldId="2147483651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4214248179" sldId="2147483652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3538970167" sldId="2147483653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1979844536" sldId="2147483654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3656831055" sldId="2147483655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1013977454" sldId="2147483657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2256173411" sldId="2147483658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2464497924" sldId="2147483660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4200568610" sldId="2147483661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655702603" sldId="2147483662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1804643999" sldId="2147483663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991442515" sldId="2147483664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1013669218" sldId="2147483665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3915233634" sldId="2147483666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224023878" sldId="2147483667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2922855615" sldId="2147483668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199802832" sldId="2147483669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987248839" sldId="2147483670"/>
          </pc:sldLayoutMkLst>
        </pc:sldLayoutChg>
        <pc:sldLayoutChg chg="modTransition">
          <pc:chgData name="Beata Steć" userId="8effa3e389cfc6f7" providerId="LiveId" clId="{A01F6A2B-09D3-4392-BC01-A6D62A276509}" dt="2024-03-14T10:01:04.208" v="173"/>
          <pc:sldLayoutMkLst>
            <pc:docMk/>
            <pc:sldMasterMk cId="2828830183" sldId="2147483648"/>
            <pc:sldLayoutMk cId="1225526534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E93BE0-FC2A-4EC2-834A-5D8844A04E66}" type="datetime1">
              <a:rPr lang="pl-PL" smtClean="0"/>
              <a:t>14.03.2024</a:t>
            </a:fld>
            <a:endParaRPr lang="pl-PL" dirty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DF7DD-EDB0-447D-B027-E1AA6404A2A5}" type="datetime1">
              <a:rPr lang="pl-PL" smtClean="0"/>
              <a:pPr/>
              <a:t>14.03.2024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A1D7B6F-E65C-42E7-86A5-0A01C6C9522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39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0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005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559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931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439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473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72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fika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Dowolny kształt: Kształt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0" name="Dowolny kształt: Kształt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1" name="Dowolny kształt: Kształt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6" name="Dowolny kształt: Kształt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7" name="Dowolny kształt: Kształt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9" name="Dowolny kształt: Kształt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6" name="Dowolny kształt: Kształt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1" name="Dowolny kształt: Kształt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5" name="Dowolny kształt: Kształt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" name="Podtytuł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WZORZEC</a:t>
            </a:r>
          </a:p>
        </p:txBody>
      </p:sp>
      <p:sp>
        <p:nvSpPr>
          <p:cNvPr id="42" name="Obraz — symbol zastępczy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Prezentacja</a:t>
            </a:r>
            <a:br>
              <a:rPr lang="pl-PL" noProof="0"/>
            </a:br>
            <a:r>
              <a:rPr lang="pl-PL" noProof="0"/>
              <a:t>Tytuł</a:t>
            </a:r>
          </a:p>
        </p:txBody>
      </p:sp>
      <p:sp>
        <p:nvSpPr>
          <p:cNvPr id="45" name="Tekst — symbol zastępczy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MIESIĄC</a:t>
            </a:r>
            <a:br>
              <a:rPr lang="pl-PL" noProof="0"/>
            </a:br>
            <a:r>
              <a:rPr lang="pl-PL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podziękowani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fika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Dowolny kształt: Kształt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1" name="Dowolny kształt: Kształt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0" name="Dowolny kształt: Kształt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2" name="Dowolny kształt: Kształt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6" name="Dowolny kształt: Kształt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9" name="Dowolny kształt: Kształt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1" name="Dowolny kształt: Kształt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3" name="Dowolny kształt: Kształt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5" name="Dowolny kształt: Kształt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1" name="Tytuł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Dziękujemy!</a:t>
            </a:r>
          </a:p>
        </p:txBody>
      </p:sp>
      <p:grpSp>
        <p:nvGrpSpPr>
          <p:cNvPr id="23" name="Grafika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Dowolny kształt: Kształt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5" name="Dowolny kształt: Kształt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0" name="Obraz — symbol zastępczy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35" name="Tekst — symbol zastępczy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fika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Dowolny kształt: Kształt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0" name="Dowolny kształt: Kształt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41" name="Dowolny kształt: Kształt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6" name="Dowolny kształt: Kształt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7" name="Dowolny kształt: Kształt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9" name="Dowolny kształt: Kształt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6" name="Dowolny kształt: Kształt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1" name="Dowolny kształt: Kształt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5" name="Dowolny kształt: Kształt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Prezentacja</a:t>
            </a:r>
            <a:br>
              <a:rPr lang="pl-PL" noProof="0"/>
            </a:br>
            <a:r>
              <a:rPr lang="pl-PL" noProof="0"/>
              <a:t>Tytuł</a:t>
            </a:r>
          </a:p>
        </p:txBody>
      </p:sp>
      <p:sp>
        <p:nvSpPr>
          <p:cNvPr id="23" name="Podtytuł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4" name="Dowolny kształt: Kształt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Slajd podziału</a:t>
            </a:r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1" name="Tekst — symbol zastępczy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  <p:sp>
        <p:nvSpPr>
          <p:cNvPr id="22" name="Zawartość — symbol zastępczy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  <p:sp>
        <p:nvSpPr>
          <p:cNvPr id="17" name="Zawartość — symbol zastępczy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8" name="Zawartość — symbol zastępczy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  <p:sp>
        <p:nvSpPr>
          <p:cNvPr id="17" name="Tekst — symbol zastępczy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8" name="Zawartość — symbol zastępczy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9" name="Tekst — symbol zastępczy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0" name="Zawartość — symbol zastępczy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7" name="Dowolny kształt: Kształt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8" name="Dowolny kształt: Kształt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6" name="Zawartość — symbol zastępczy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9" name="Tekst — symbol zastępczy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z wykre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7" name="Dowolny kształt: Kształt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8" name="Dowolny kształt: Kształt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7" name="Obraz — symbol zastępczy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18" name="Tekst — symbol zastępczy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7" name="Tytuł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4" name="Dowolny kształt: Kształt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5" name="Grafika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6" name="Obraz — symbol zastępczy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8" name="Grafika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Slajd podziału</a:t>
            </a:r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fika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Dowolny kształt: Kształt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3" name="Dowolny kształt: Kształt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grpSp>
        <p:nvGrpSpPr>
          <p:cNvPr id="26" name="Grafika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Dowolny kształt: Kształt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8" name="Dowolny kształt: Kształt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9" name="Dowolny kształt: Kształt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30" name="Dowolny kształt: Kształt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ęczn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fika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3" name="Tekst — symbol zastępczy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1</a:t>
            </a:r>
          </a:p>
        </p:txBody>
      </p:sp>
      <p:sp>
        <p:nvSpPr>
          <p:cNvPr id="26" name="Tekst — symbol zastępczy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33" name="Tekst — symbol zastępczy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2</a:t>
            </a:r>
          </a:p>
        </p:txBody>
      </p:sp>
      <p:sp>
        <p:nvSpPr>
          <p:cNvPr id="34" name="Tekst — symbol zastępczy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37" name="Tekst — symbol zastępczy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3</a:t>
            </a:r>
          </a:p>
        </p:txBody>
      </p:sp>
      <p:sp>
        <p:nvSpPr>
          <p:cNvPr id="38" name="Tekst — symbol zastępczy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0" name="Tekst — symbol zastępczy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3" name="Tekst — symbol zastępczy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5" name="Tekst — symbol zastępczy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6" name="Tekst — symbol zastępczy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8" name="Tekst — symbol zastępczy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9" name="Tekst — symbol zastępczy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0" name="Tekst — symbol zastępczy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5" name="Obraz — symbol zastępczy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56" name="Obraz — symbol zastępczy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57" name="Obraz — symbol zastępczy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58" name="Obraz — symbol zastępczy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Jak używać tego szablonu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tekst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fika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9" name="Dowolny kształt: Kształt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0" name="Grafika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1" name="Grafika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Układ tekstu 1</a:t>
            </a:r>
          </a:p>
        </p:txBody>
      </p:sp>
      <p:sp>
        <p:nvSpPr>
          <p:cNvPr id="17" name="Tekst — symbol zastępczy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grpSp>
        <p:nvGrpSpPr>
          <p:cNvPr id="19" name="Grafika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Dowolny kształt: Kształt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1" name="Dowolny kształt: Kształt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2" name="Dowolny kształt: Kształt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4" name="Obraz — symbol zastępczy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tekst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fika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Dowolny kształt: Kształt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 noProof="0"/>
              <a:t>20XX.MM.DD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fika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2" name="Grafika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16" name="Tytuł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Układ tekstu 2</a:t>
            </a:r>
          </a:p>
        </p:txBody>
      </p:sp>
      <p:sp>
        <p:nvSpPr>
          <p:cNvPr id="17" name="Tekst — symbol zastępczy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8" name="Tekst — symbol zastępczy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0" name="Tekst — symbol zastępczy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grpSp>
        <p:nvGrpSpPr>
          <p:cNvPr id="22" name="Grafika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Dowolny kształt: Kształt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4" name="Dowolny kształt: Kształt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5" name="Dowolny kształt: Kształt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7" name="Obraz — symbol zastępczy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 z podtytuł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fika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Dowolny kształt: Kształt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20" name="Dowolny kształt: Kształt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Tytuł sekcji 1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</p:txBody>
      </p:sp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0" name="Grafika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1" name="Grafika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Porównanie</a:t>
            </a:r>
          </a:p>
        </p:txBody>
      </p:sp>
      <p:sp>
        <p:nvSpPr>
          <p:cNvPr id="15" name="Tekst — symbol zastępczy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Tytuł sekcji 1</a:t>
            </a:r>
          </a:p>
        </p:txBody>
      </p:sp>
      <p:sp>
        <p:nvSpPr>
          <p:cNvPr id="16" name="Zawartość — symbol zastępczy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</p:txBody>
      </p:sp>
      <p:sp>
        <p:nvSpPr>
          <p:cNvPr id="17" name="Tekst — symbol zastępczy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2" name="Dowolny kształt: Kształt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3" name="Dowolny kształt: Kształt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WYKRE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SLAJD Z WYKRESEM</a:t>
            </a:r>
          </a:p>
        </p:txBody>
      </p:sp>
      <p:sp>
        <p:nvSpPr>
          <p:cNvPr id="10" name="Tekst — symbol zastępczy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23" name="Wykres — symbol zastępczy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wykres</a:t>
            </a:r>
          </a:p>
        </p:txBody>
      </p:sp>
      <p:sp>
        <p:nvSpPr>
          <p:cNvPr id="27" name="Dowolny kształt: Kształt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28" name="Dowolny kształt: Kształt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tabe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fika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Dowolny kształt: Kształt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6" name="Grafika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7" name="Grafika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Slajd z tabelą</a:t>
            </a:r>
          </a:p>
        </p:txBody>
      </p:sp>
      <p:sp>
        <p:nvSpPr>
          <p:cNvPr id="10" name="Tekst — symbol zastępczy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15" name="Tabela — symbol zastępczy 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tabelę</a:t>
            </a:r>
          </a:p>
        </p:txBody>
      </p:sp>
      <p:sp>
        <p:nvSpPr>
          <p:cNvPr id="17" name="Dowolny kształt: Kształt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8" name="Dowolny kształt: Kształt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fika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8" name="Dowolny kształt: Kształt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grpSp>
        <p:nvGrpSpPr>
          <p:cNvPr id="9" name="Grafika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16" name="Tekst — symbol zastępczy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pl-PL" noProof="0"/>
              <a:t>EDYTUJ STYLE WZORCA TEKSTU</a:t>
            </a:r>
          </a:p>
        </p:txBody>
      </p:sp>
      <p:sp>
        <p:nvSpPr>
          <p:cNvPr id="20" name="Obraz — symbol zastępczy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5" name="Tytuł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Duży obraz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lip wideo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fika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l-PL" noProof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DODAJ STOPKĘ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3" name="Symbol zastępczy multimediów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pl-PL" noProof="0"/>
              <a:t>Kliknij ikonę, aby dodać multimedia</a:t>
            </a:r>
          </a:p>
        </p:txBody>
      </p:sp>
      <p:sp>
        <p:nvSpPr>
          <p:cNvPr id="17" name="Dowolny kształt: Kształt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6" name="Dowolny kształt: Kształt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pl-PL" noProof="0"/>
              <a:t> </a:t>
            </a:r>
          </a:p>
        </p:txBody>
      </p:sp>
      <p:sp>
        <p:nvSpPr>
          <p:cNvPr id="19" name="Dowolny kształt: Kształt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  <p:sp>
        <p:nvSpPr>
          <p:cNvPr id="18" name="Dowolny kształt: Kształt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pl-PL" noProof="0"/>
              <a:t>20XX.MM.DD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pl-PL" noProof="0"/>
              <a:t>DODAJ STOPKĘ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58229" y="2760518"/>
            <a:ext cx="5135571" cy="1827069"/>
          </a:xfrm>
        </p:spPr>
        <p:txBody>
          <a:bodyPr rtlCol="0">
            <a:noAutofit/>
          </a:bodyPr>
          <a:lstStyle/>
          <a:p>
            <a:pPr algn="ctr" rtl="0"/>
            <a:r>
              <a:rPr lang="pl-PL" sz="4000" dirty="0"/>
              <a:t>STANDARDY OCHRONY MAŁOLETNICH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ctr" rtl="0"/>
            <a:r>
              <a:rPr lang="pl-PL" dirty="0"/>
              <a:t>PREZENTACJA DLA UCZNIÓW</a:t>
            </a:r>
          </a:p>
        </p:txBody>
      </p:sp>
      <p:sp>
        <p:nvSpPr>
          <p:cNvPr id="7" name="Tekst — symbol zastępczy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760146" y="529397"/>
            <a:ext cx="1126885" cy="858837"/>
          </a:xfrm>
        </p:spPr>
        <p:txBody>
          <a:bodyPr rtlCol="0"/>
          <a:lstStyle/>
          <a:p>
            <a:pPr rtl="0"/>
            <a:r>
              <a:rPr lang="pl-PL" dirty="0"/>
              <a:t>2023/2024</a:t>
            </a:r>
          </a:p>
        </p:txBody>
      </p:sp>
      <p:pic>
        <p:nvPicPr>
          <p:cNvPr id="8" name="Symbol zastępczy obrazu 7" descr="Obraz zawierający Grafika, projekt graficzny, Czcionka, logo&#10;&#10;Opis wygenerowany automatycznie">
            <a:extLst>
              <a:ext uri="{FF2B5EF4-FFF2-40B4-BE49-F238E27FC236}">
                <a16:creationId xmlns:a16="http://schemas.microsoft.com/office/drawing/2014/main" id="{498E269B-93AC-271C-56B3-C2995432A51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7317" b="7317"/>
          <a:stretch>
            <a:fillRect/>
          </a:stretch>
        </p:blipFill>
        <p:spPr>
          <a:xfrm>
            <a:off x="90" y="1094373"/>
            <a:ext cx="6254936" cy="5335311"/>
          </a:xfrm>
        </p:spPr>
      </p:pic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47F58CBE-13EA-4F05-A482-DB6F4B95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8766" y="242251"/>
            <a:ext cx="6703913" cy="5350119"/>
          </a:xfrm>
        </p:spPr>
        <p:txBody>
          <a:bodyPr tIns="180000" bIns="108000"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STANDARDY OCHRONY MAŁOLETNICH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DOKUMENT,</a:t>
            </a:r>
          </a:p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KTÓRYM SPISANE SĄ ZASADY I REGUŁY</a:t>
            </a:r>
          </a:p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GWARANTUJĄCE, ŻE W NASZEJ PLACÓWCE MOŻESZ CZUĆ SIĘ</a:t>
            </a:r>
          </a:p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BEZPIECZNIE.</a:t>
            </a:r>
          </a:p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DOKUMENCIE TYM ZNAJDUJĄ SIĘ ZAPISY</a:t>
            </a:r>
          </a:p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REAGOWAĆ W RÓŻNYCH SYTUACJACH</a:t>
            </a:r>
          </a:p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ZWIĄZANYCH</a:t>
            </a:r>
          </a:p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WYSTĄPIENIEM PRZEMOCY ZE STRONY</a:t>
            </a:r>
          </a:p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PRACOWNIKÓW, RÓWIEŚNIKÓW LUB CZŁONKÓW</a:t>
            </a:r>
          </a:p>
          <a:p>
            <a:pPr algn="ctr" rtl="0"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RODZINY</a:t>
            </a:r>
          </a:p>
        </p:txBody>
      </p:sp>
      <p:sp>
        <p:nvSpPr>
          <p:cNvPr id="10" name="Tytuł 9">
            <a:extLst>
              <a:ext uri="{FF2B5EF4-FFF2-40B4-BE49-F238E27FC236}">
                <a16:creationId xmlns:a16="http://schemas.microsoft.com/office/drawing/2014/main" id="{7BECEFAA-4E0C-6DCC-9881-815D3765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10177" y="865639"/>
            <a:ext cx="5220417" cy="1061509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CZYM SĄ STANDARDY OCHRONY MAŁOLETNICH?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ECB762D-9C97-469E-27CE-611C90D2CE3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2378" y="3111518"/>
            <a:ext cx="227712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12" name="Group 1">
            <a:extLst>
              <a:ext uri="{FF2B5EF4-FFF2-40B4-BE49-F238E27FC236}">
                <a16:creationId xmlns:a16="http://schemas.microsoft.com/office/drawing/2014/main" id="{047F7B38-8F91-9D71-F5A3-07A98ED5CDE5}"/>
              </a:ext>
            </a:extLst>
          </p:cNvPr>
          <p:cNvGrpSpPr>
            <a:grpSpLocks/>
          </p:cNvGrpSpPr>
          <p:nvPr/>
        </p:nvGrpSpPr>
        <p:grpSpPr bwMode="auto">
          <a:xfrm>
            <a:off x="832378" y="2917310"/>
            <a:ext cx="2415788" cy="2330464"/>
            <a:chOff x="0" y="0"/>
            <a:chExt cx="2696" cy="2440"/>
          </a:xfrm>
        </p:grpSpPr>
        <p:sp>
          <p:nvSpPr>
            <p:cNvPr id="13" name="AutoShape 2">
              <a:extLst>
                <a:ext uri="{FF2B5EF4-FFF2-40B4-BE49-F238E27FC236}">
                  <a16:creationId xmlns:a16="http://schemas.microsoft.com/office/drawing/2014/main" id="{B4468C5D-C62B-E062-86EA-604644548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696" cy="2440"/>
            </a:xfrm>
            <a:custGeom>
              <a:avLst/>
              <a:gdLst>
                <a:gd name="T0" fmla="*/ 594 w 2696"/>
                <a:gd name="T1" fmla="*/ 1940 h 2440"/>
                <a:gd name="T2" fmla="*/ 289 w 2696"/>
                <a:gd name="T3" fmla="*/ 1740 h 2440"/>
                <a:gd name="T4" fmla="*/ 121 w 2696"/>
                <a:gd name="T5" fmla="*/ 1140 h 2440"/>
                <a:gd name="T6" fmla="*/ 22 w 2696"/>
                <a:gd name="T7" fmla="*/ 560 h 2440"/>
                <a:gd name="T8" fmla="*/ 329 w 2696"/>
                <a:gd name="T9" fmla="*/ 120 h 2440"/>
                <a:gd name="T10" fmla="*/ 659 w 2696"/>
                <a:gd name="T11" fmla="*/ 80 h 2440"/>
                <a:gd name="T12" fmla="*/ 179 w 2696"/>
                <a:gd name="T13" fmla="*/ 400 h 2440"/>
                <a:gd name="T14" fmla="*/ 126 w 2696"/>
                <a:gd name="T15" fmla="*/ 960 h 2440"/>
                <a:gd name="T16" fmla="*/ 371 w 2696"/>
                <a:gd name="T17" fmla="*/ 1660 h 2440"/>
                <a:gd name="T18" fmla="*/ 694 w 2696"/>
                <a:gd name="T19" fmla="*/ 1820 h 2440"/>
                <a:gd name="T20" fmla="*/ 700 w 2696"/>
                <a:gd name="T21" fmla="*/ 1980 h 2440"/>
                <a:gd name="T22" fmla="*/ 954 w 2696"/>
                <a:gd name="T23" fmla="*/ 2100 h 2440"/>
                <a:gd name="T24" fmla="*/ 1626 w 2696"/>
                <a:gd name="T25" fmla="*/ 60 h 2440"/>
                <a:gd name="T26" fmla="*/ 1689 w 2696"/>
                <a:gd name="T27" fmla="*/ 140 h 2440"/>
                <a:gd name="T28" fmla="*/ 1753 w 2696"/>
                <a:gd name="T29" fmla="*/ 880 h 2440"/>
                <a:gd name="T30" fmla="*/ 1189 w 2696"/>
                <a:gd name="T31" fmla="*/ 260 h 2440"/>
                <a:gd name="T32" fmla="*/ 1192 w 2696"/>
                <a:gd name="T33" fmla="*/ 140 h 2440"/>
                <a:gd name="T34" fmla="*/ 1869 w 2696"/>
                <a:gd name="T35" fmla="*/ 820 h 2440"/>
                <a:gd name="T36" fmla="*/ 2591 w 2696"/>
                <a:gd name="T37" fmla="*/ 880 h 2440"/>
                <a:gd name="T38" fmla="*/ 2475 w 2696"/>
                <a:gd name="T39" fmla="*/ 340 h 2440"/>
                <a:gd name="T40" fmla="*/ 2305 w 2696"/>
                <a:gd name="T41" fmla="*/ 80 h 2440"/>
                <a:gd name="T42" fmla="*/ 2651 w 2696"/>
                <a:gd name="T43" fmla="*/ 480 h 2440"/>
                <a:gd name="T44" fmla="*/ 2614 w 2696"/>
                <a:gd name="T45" fmla="*/ 1080 h 2440"/>
                <a:gd name="T46" fmla="*/ 1160 w 2696"/>
                <a:gd name="T47" fmla="*/ 780 h 2440"/>
                <a:gd name="T48" fmla="*/ 1347 w 2696"/>
                <a:gd name="T49" fmla="*/ 820 h 2440"/>
                <a:gd name="T50" fmla="*/ 1674 w 2696"/>
                <a:gd name="T51" fmla="*/ 980 h 2440"/>
                <a:gd name="T52" fmla="*/ 1641 w 2696"/>
                <a:gd name="T53" fmla="*/ 1780 h 2440"/>
                <a:gd name="T54" fmla="*/ 1822 w 2696"/>
                <a:gd name="T55" fmla="*/ 1600 h 2440"/>
                <a:gd name="T56" fmla="*/ 2014 w 2696"/>
                <a:gd name="T57" fmla="*/ 1420 h 2440"/>
                <a:gd name="T58" fmla="*/ 2325 w 2696"/>
                <a:gd name="T59" fmla="*/ 1280 h 2440"/>
                <a:gd name="T60" fmla="*/ 2100 w 2696"/>
                <a:gd name="T61" fmla="*/ 1440 h 2440"/>
                <a:gd name="T62" fmla="*/ 1926 w 2696"/>
                <a:gd name="T63" fmla="*/ 1580 h 2440"/>
                <a:gd name="T64" fmla="*/ 1730 w 2696"/>
                <a:gd name="T65" fmla="*/ 1800 h 2440"/>
                <a:gd name="T66" fmla="*/ 2396 w 2696"/>
                <a:gd name="T67" fmla="*/ 1700 h 2440"/>
                <a:gd name="T68" fmla="*/ 2268 w 2696"/>
                <a:gd name="T69" fmla="*/ 1360 h 2440"/>
                <a:gd name="T70" fmla="*/ 2542 w 2696"/>
                <a:gd name="T71" fmla="*/ 1700 h 2440"/>
                <a:gd name="T72" fmla="*/ 2176 w 2696"/>
                <a:gd name="T73" fmla="*/ 1540 h 2440"/>
                <a:gd name="T74" fmla="*/ 694 w 2696"/>
                <a:gd name="T75" fmla="*/ 1820 h 2440"/>
                <a:gd name="T76" fmla="*/ 878 w 2696"/>
                <a:gd name="T77" fmla="*/ 1620 h 2440"/>
                <a:gd name="T78" fmla="*/ 2265 w 2696"/>
                <a:gd name="T79" fmla="*/ 1820 h 2440"/>
                <a:gd name="T80" fmla="*/ 2466 w 2696"/>
                <a:gd name="T81" fmla="*/ 1760 h 2440"/>
                <a:gd name="T82" fmla="*/ 906 w 2696"/>
                <a:gd name="T83" fmla="*/ 1980 h 2440"/>
                <a:gd name="T84" fmla="*/ 1000 w 2696"/>
                <a:gd name="T85" fmla="*/ 2020 h 2440"/>
                <a:gd name="T86" fmla="*/ 2068 w 2696"/>
                <a:gd name="T87" fmla="*/ 1980 h 2440"/>
                <a:gd name="T88" fmla="*/ 1978 w 2696"/>
                <a:gd name="T89" fmla="*/ 1760 h 2440"/>
                <a:gd name="T90" fmla="*/ 2244 w 2696"/>
                <a:gd name="T91" fmla="*/ 1960 h 2440"/>
                <a:gd name="T92" fmla="*/ 1427 w 2696"/>
                <a:gd name="T93" fmla="*/ 2320 h 2440"/>
                <a:gd name="T94" fmla="*/ 1493 w 2696"/>
                <a:gd name="T95" fmla="*/ 1940 h 2440"/>
                <a:gd name="T96" fmla="*/ 1547 w 2696"/>
                <a:gd name="T97" fmla="*/ 2000 h 2440"/>
                <a:gd name="T98" fmla="*/ 1691 w 2696"/>
                <a:gd name="T99" fmla="*/ 2280 h 2440"/>
                <a:gd name="T100" fmla="*/ 1334 w 2696"/>
                <a:gd name="T101" fmla="*/ 1960 h 2440"/>
                <a:gd name="T102" fmla="*/ 1780 w 2696"/>
                <a:gd name="T103" fmla="*/ 2380 h 2440"/>
                <a:gd name="T104" fmla="*/ 1817 w 2696"/>
                <a:gd name="T105" fmla="*/ 2260 h 2440"/>
                <a:gd name="T106" fmla="*/ 1825 w 2696"/>
                <a:gd name="T107" fmla="*/ 2140 h 2440"/>
                <a:gd name="T108" fmla="*/ 1873 w 2696"/>
                <a:gd name="T109" fmla="*/ 2060 h 2440"/>
                <a:gd name="T110" fmla="*/ 1930 w 2696"/>
                <a:gd name="T111" fmla="*/ 2180 h 2440"/>
                <a:gd name="T112" fmla="*/ 1780 w 2696"/>
                <a:gd name="T113" fmla="*/ 2380 h 2440"/>
                <a:gd name="T114" fmla="*/ 871 w 2696"/>
                <a:gd name="T115" fmla="*/ 2160 h 2440"/>
                <a:gd name="T116" fmla="*/ 974 w 2696"/>
                <a:gd name="T117" fmla="*/ 2180 h 2440"/>
                <a:gd name="T118" fmla="*/ 1096 w 2696"/>
                <a:gd name="T119" fmla="*/ 2300 h 2440"/>
                <a:gd name="T120" fmla="*/ 1244 w 2696"/>
                <a:gd name="T121" fmla="*/ 2420 h 2440"/>
                <a:gd name="T122" fmla="*/ 1245 w 2696"/>
                <a:gd name="T123" fmla="*/ 2300 h 2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6" h="2440">
                  <a:moveTo>
                    <a:pt x="813" y="2120"/>
                  </a:moveTo>
                  <a:lnTo>
                    <a:pt x="760" y="2120"/>
                  </a:lnTo>
                  <a:lnTo>
                    <a:pt x="710" y="2100"/>
                  </a:lnTo>
                  <a:lnTo>
                    <a:pt x="663" y="2060"/>
                  </a:lnTo>
                  <a:lnTo>
                    <a:pt x="661" y="2060"/>
                  </a:lnTo>
                  <a:lnTo>
                    <a:pt x="631" y="2020"/>
                  </a:lnTo>
                  <a:lnTo>
                    <a:pt x="608" y="1980"/>
                  </a:lnTo>
                  <a:lnTo>
                    <a:pt x="594" y="1940"/>
                  </a:lnTo>
                  <a:lnTo>
                    <a:pt x="587" y="1900"/>
                  </a:lnTo>
                  <a:lnTo>
                    <a:pt x="468" y="1900"/>
                  </a:lnTo>
                  <a:lnTo>
                    <a:pt x="410" y="1880"/>
                  </a:lnTo>
                  <a:lnTo>
                    <a:pt x="359" y="1860"/>
                  </a:lnTo>
                  <a:lnTo>
                    <a:pt x="356" y="1860"/>
                  </a:lnTo>
                  <a:lnTo>
                    <a:pt x="326" y="1820"/>
                  </a:lnTo>
                  <a:lnTo>
                    <a:pt x="304" y="1780"/>
                  </a:lnTo>
                  <a:lnTo>
                    <a:pt x="289" y="1740"/>
                  </a:lnTo>
                  <a:lnTo>
                    <a:pt x="283" y="1700"/>
                  </a:lnTo>
                  <a:lnTo>
                    <a:pt x="285" y="1640"/>
                  </a:lnTo>
                  <a:lnTo>
                    <a:pt x="296" y="1600"/>
                  </a:lnTo>
                  <a:lnTo>
                    <a:pt x="316" y="1560"/>
                  </a:lnTo>
                  <a:lnTo>
                    <a:pt x="343" y="1540"/>
                  </a:lnTo>
                  <a:lnTo>
                    <a:pt x="396" y="1480"/>
                  </a:lnTo>
                  <a:lnTo>
                    <a:pt x="123" y="1140"/>
                  </a:lnTo>
                  <a:lnTo>
                    <a:pt x="121" y="1140"/>
                  </a:lnTo>
                  <a:lnTo>
                    <a:pt x="81" y="1080"/>
                  </a:lnTo>
                  <a:lnTo>
                    <a:pt x="49" y="1000"/>
                  </a:lnTo>
                  <a:lnTo>
                    <a:pt x="25" y="920"/>
                  </a:lnTo>
                  <a:lnTo>
                    <a:pt x="9" y="860"/>
                  </a:lnTo>
                  <a:lnTo>
                    <a:pt x="1" y="780"/>
                  </a:lnTo>
                  <a:lnTo>
                    <a:pt x="0" y="700"/>
                  </a:lnTo>
                  <a:lnTo>
                    <a:pt x="7" y="620"/>
                  </a:lnTo>
                  <a:lnTo>
                    <a:pt x="22" y="560"/>
                  </a:lnTo>
                  <a:lnTo>
                    <a:pt x="44" y="480"/>
                  </a:lnTo>
                  <a:lnTo>
                    <a:pt x="74" y="400"/>
                  </a:lnTo>
                  <a:lnTo>
                    <a:pt x="111" y="340"/>
                  </a:lnTo>
                  <a:lnTo>
                    <a:pt x="155" y="280"/>
                  </a:lnTo>
                  <a:lnTo>
                    <a:pt x="207" y="220"/>
                  </a:lnTo>
                  <a:lnTo>
                    <a:pt x="216" y="220"/>
                  </a:lnTo>
                  <a:lnTo>
                    <a:pt x="270" y="160"/>
                  </a:lnTo>
                  <a:lnTo>
                    <a:pt x="329" y="120"/>
                  </a:lnTo>
                  <a:lnTo>
                    <a:pt x="390" y="80"/>
                  </a:lnTo>
                  <a:lnTo>
                    <a:pt x="454" y="40"/>
                  </a:lnTo>
                  <a:lnTo>
                    <a:pt x="589" y="0"/>
                  </a:lnTo>
                  <a:lnTo>
                    <a:pt x="868" y="0"/>
                  </a:lnTo>
                  <a:lnTo>
                    <a:pt x="1004" y="40"/>
                  </a:lnTo>
                  <a:lnTo>
                    <a:pt x="1069" y="60"/>
                  </a:lnTo>
                  <a:lnTo>
                    <a:pt x="1101" y="80"/>
                  </a:lnTo>
                  <a:lnTo>
                    <a:pt x="659" y="80"/>
                  </a:lnTo>
                  <a:lnTo>
                    <a:pt x="522" y="120"/>
                  </a:lnTo>
                  <a:lnTo>
                    <a:pt x="456" y="140"/>
                  </a:lnTo>
                  <a:lnTo>
                    <a:pt x="393" y="180"/>
                  </a:lnTo>
                  <a:lnTo>
                    <a:pt x="333" y="220"/>
                  </a:lnTo>
                  <a:lnTo>
                    <a:pt x="278" y="280"/>
                  </a:lnTo>
                  <a:lnTo>
                    <a:pt x="269" y="280"/>
                  </a:lnTo>
                  <a:lnTo>
                    <a:pt x="220" y="340"/>
                  </a:lnTo>
                  <a:lnTo>
                    <a:pt x="179" y="400"/>
                  </a:lnTo>
                  <a:lnTo>
                    <a:pt x="145" y="460"/>
                  </a:lnTo>
                  <a:lnTo>
                    <a:pt x="118" y="540"/>
                  </a:lnTo>
                  <a:lnTo>
                    <a:pt x="100" y="600"/>
                  </a:lnTo>
                  <a:lnTo>
                    <a:pt x="89" y="680"/>
                  </a:lnTo>
                  <a:lnTo>
                    <a:pt x="86" y="740"/>
                  </a:lnTo>
                  <a:lnTo>
                    <a:pt x="91" y="820"/>
                  </a:lnTo>
                  <a:lnTo>
                    <a:pt x="104" y="880"/>
                  </a:lnTo>
                  <a:lnTo>
                    <a:pt x="126" y="960"/>
                  </a:lnTo>
                  <a:lnTo>
                    <a:pt x="155" y="1020"/>
                  </a:lnTo>
                  <a:lnTo>
                    <a:pt x="193" y="1080"/>
                  </a:lnTo>
                  <a:lnTo>
                    <a:pt x="456" y="1400"/>
                  </a:lnTo>
                  <a:lnTo>
                    <a:pt x="590" y="1400"/>
                  </a:lnTo>
                  <a:lnTo>
                    <a:pt x="406" y="1600"/>
                  </a:lnTo>
                  <a:lnTo>
                    <a:pt x="390" y="1620"/>
                  </a:lnTo>
                  <a:lnTo>
                    <a:pt x="378" y="1640"/>
                  </a:lnTo>
                  <a:lnTo>
                    <a:pt x="371" y="1660"/>
                  </a:lnTo>
                  <a:lnTo>
                    <a:pt x="370" y="1680"/>
                  </a:lnTo>
                  <a:lnTo>
                    <a:pt x="374" y="1720"/>
                  </a:lnTo>
                  <a:lnTo>
                    <a:pt x="382" y="1740"/>
                  </a:lnTo>
                  <a:lnTo>
                    <a:pt x="396" y="1760"/>
                  </a:lnTo>
                  <a:lnTo>
                    <a:pt x="415" y="1780"/>
                  </a:lnTo>
                  <a:lnTo>
                    <a:pt x="417" y="1780"/>
                  </a:lnTo>
                  <a:lnTo>
                    <a:pt x="463" y="1820"/>
                  </a:lnTo>
                  <a:lnTo>
                    <a:pt x="694" y="1820"/>
                  </a:lnTo>
                  <a:lnTo>
                    <a:pt x="683" y="1840"/>
                  </a:lnTo>
                  <a:lnTo>
                    <a:pt x="676" y="1880"/>
                  </a:lnTo>
                  <a:lnTo>
                    <a:pt x="674" y="1900"/>
                  </a:lnTo>
                  <a:lnTo>
                    <a:pt x="587" y="1900"/>
                  </a:lnTo>
                  <a:lnTo>
                    <a:pt x="528" y="1920"/>
                  </a:lnTo>
                  <a:lnTo>
                    <a:pt x="678" y="1920"/>
                  </a:lnTo>
                  <a:lnTo>
                    <a:pt x="687" y="1960"/>
                  </a:lnTo>
                  <a:lnTo>
                    <a:pt x="700" y="1980"/>
                  </a:lnTo>
                  <a:lnTo>
                    <a:pt x="719" y="2000"/>
                  </a:lnTo>
                  <a:lnTo>
                    <a:pt x="721" y="2000"/>
                  </a:lnTo>
                  <a:lnTo>
                    <a:pt x="766" y="2020"/>
                  </a:lnTo>
                  <a:lnTo>
                    <a:pt x="1000" y="2020"/>
                  </a:lnTo>
                  <a:lnTo>
                    <a:pt x="981" y="2040"/>
                  </a:lnTo>
                  <a:lnTo>
                    <a:pt x="968" y="2060"/>
                  </a:lnTo>
                  <a:lnTo>
                    <a:pt x="959" y="2080"/>
                  </a:lnTo>
                  <a:lnTo>
                    <a:pt x="954" y="2100"/>
                  </a:lnTo>
                  <a:lnTo>
                    <a:pt x="866" y="2100"/>
                  </a:lnTo>
                  <a:lnTo>
                    <a:pt x="813" y="2120"/>
                  </a:lnTo>
                  <a:close/>
                  <a:moveTo>
                    <a:pt x="1483" y="280"/>
                  </a:moveTo>
                  <a:lnTo>
                    <a:pt x="1349" y="280"/>
                  </a:lnTo>
                  <a:lnTo>
                    <a:pt x="1446" y="180"/>
                  </a:lnTo>
                  <a:lnTo>
                    <a:pt x="1503" y="140"/>
                  </a:lnTo>
                  <a:lnTo>
                    <a:pt x="1563" y="100"/>
                  </a:lnTo>
                  <a:lnTo>
                    <a:pt x="1626" y="60"/>
                  </a:lnTo>
                  <a:lnTo>
                    <a:pt x="1691" y="40"/>
                  </a:lnTo>
                  <a:lnTo>
                    <a:pt x="1827" y="0"/>
                  </a:lnTo>
                  <a:lnTo>
                    <a:pt x="2106" y="0"/>
                  </a:lnTo>
                  <a:lnTo>
                    <a:pt x="2241" y="40"/>
                  </a:lnTo>
                  <a:lnTo>
                    <a:pt x="2305" y="80"/>
                  </a:lnTo>
                  <a:lnTo>
                    <a:pt x="1825" y="80"/>
                  </a:lnTo>
                  <a:lnTo>
                    <a:pt x="1756" y="100"/>
                  </a:lnTo>
                  <a:lnTo>
                    <a:pt x="1689" y="140"/>
                  </a:lnTo>
                  <a:lnTo>
                    <a:pt x="1624" y="160"/>
                  </a:lnTo>
                  <a:lnTo>
                    <a:pt x="1563" y="200"/>
                  </a:lnTo>
                  <a:lnTo>
                    <a:pt x="1506" y="260"/>
                  </a:lnTo>
                  <a:lnTo>
                    <a:pt x="1483" y="280"/>
                  </a:lnTo>
                  <a:close/>
                  <a:moveTo>
                    <a:pt x="1852" y="900"/>
                  </a:moveTo>
                  <a:lnTo>
                    <a:pt x="1649" y="900"/>
                  </a:lnTo>
                  <a:lnTo>
                    <a:pt x="1728" y="880"/>
                  </a:lnTo>
                  <a:lnTo>
                    <a:pt x="1753" y="880"/>
                  </a:lnTo>
                  <a:lnTo>
                    <a:pt x="1765" y="860"/>
                  </a:lnTo>
                  <a:lnTo>
                    <a:pt x="1775" y="860"/>
                  </a:lnTo>
                  <a:lnTo>
                    <a:pt x="1780" y="840"/>
                  </a:lnTo>
                  <a:lnTo>
                    <a:pt x="1782" y="820"/>
                  </a:lnTo>
                  <a:lnTo>
                    <a:pt x="1779" y="800"/>
                  </a:lnTo>
                  <a:lnTo>
                    <a:pt x="1772" y="800"/>
                  </a:lnTo>
                  <a:lnTo>
                    <a:pt x="1762" y="780"/>
                  </a:lnTo>
                  <a:lnTo>
                    <a:pt x="1189" y="260"/>
                  </a:lnTo>
                  <a:lnTo>
                    <a:pt x="1132" y="200"/>
                  </a:lnTo>
                  <a:lnTo>
                    <a:pt x="1071" y="160"/>
                  </a:lnTo>
                  <a:lnTo>
                    <a:pt x="1007" y="140"/>
                  </a:lnTo>
                  <a:lnTo>
                    <a:pt x="940" y="100"/>
                  </a:lnTo>
                  <a:lnTo>
                    <a:pt x="871" y="80"/>
                  </a:lnTo>
                  <a:lnTo>
                    <a:pt x="1101" y="80"/>
                  </a:lnTo>
                  <a:lnTo>
                    <a:pt x="1132" y="100"/>
                  </a:lnTo>
                  <a:lnTo>
                    <a:pt x="1192" y="140"/>
                  </a:lnTo>
                  <a:lnTo>
                    <a:pt x="1249" y="180"/>
                  </a:lnTo>
                  <a:lnTo>
                    <a:pt x="1349" y="280"/>
                  </a:lnTo>
                  <a:lnTo>
                    <a:pt x="1483" y="280"/>
                  </a:lnTo>
                  <a:lnTo>
                    <a:pt x="1413" y="340"/>
                  </a:lnTo>
                  <a:lnTo>
                    <a:pt x="1821" y="720"/>
                  </a:lnTo>
                  <a:lnTo>
                    <a:pt x="1846" y="740"/>
                  </a:lnTo>
                  <a:lnTo>
                    <a:pt x="1862" y="780"/>
                  </a:lnTo>
                  <a:lnTo>
                    <a:pt x="1869" y="820"/>
                  </a:lnTo>
                  <a:lnTo>
                    <a:pt x="1865" y="860"/>
                  </a:lnTo>
                  <a:lnTo>
                    <a:pt x="1852" y="900"/>
                  </a:lnTo>
                  <a:close/>
                  <a:moveTo>
                    <a:pt x="2455" y="1300"/>
                  </a:moveTo>
                  <a:lnTo>
                    <a:pt x="2345" y="1300"/>
                  </a:lnTo>
                  <a:lnTo>
                    <a:pt x="2502" y="1100"/>
                  </a:lnTo>
                  <a:lnTo>
                    <a:pt x="2540" y="1020"/>
                  </a:lnTo>
                  <a:lnTo>
                    <a:pt x="2569" y="960"/>
                  </a:lnTo>
                  <a:lnTo>
                    <a:pt x="2591" y="880"/>
                  </a:lnTo>
                  <a:lnTo>
                    <a:pt x="2604" y="820"/>
                  </a:lnTo>
                  <a:lnTo>
                    <a:pt x="2609" y="740"/>
                  </a:lnTo>
                  <a:lnTo>
                    <a:pt x="2606" y="680"/>
                  </a:lnTo>
                  <a:lnTo>
                    <a:pt x="2595" y="600"/>
                  </a:lnTo>
                  <a:lnTo>
                    <a:pt x="2577" y="540"/>
                  </a:lnTo>
                  <a:lnTo>
                    <a:pt x="2551" y="460"/>
                  </a:lnTo>
                  <a:lnTo>
                    <a:pt x="2516" y="400"/>
                  </a:lnTo>
                  <a:lnTo>
                    <a:pt x="2475" y="340"/>
                  </a:lnTo>
                  <a:lnTo>
                    <a:pt x="2426" y="280"/>
                  </a:lnTo>
                  <a:lnTo>
                    <a:pt x="2417" y="280"/>
                  </a:lnTo>
                  <a:lnTo>
                    <a:pt x="2362" y="220"/>
                  </a:lnTo>
                  <a:lnTo>
                    <a:pt x="2302" y="180"/>
                  </a:lnTo>
                  <a:lnTo>
                    <a:pt x="2239" y="140"/>
                  </a:lnTo>
                  <a:lnTo>
                    <a:pt x="2173" y="120"/>
                  </a:lnTo>
                  <a:lnTo>
                    <a:pt x="2036" y="80"/>
                  </a:lnTo>
                  <a:lnTo>
                    <a:pt x="2305" y="80"/>
                  </a:lnTo>
                  <a:lnTo>
                    <a:pt x="2367" y="120"/>
                  </a:lnTo>
                  <a:lnTo>
                    <a:pt x="2425" y="160"/>
                  </a:lnTo>
                  <a:lnTo>
                    <a:pt x="2479" y="220"/>
                  </a:lnTo>
                  <a:lnTo>
                    <a:pt x="2488" y="220"/>
                  </a:lnTo>
                  <a:lnTo>
                    <a:pt x="2540" y="280"/>
                  </a:lnTo>
                  <a:lnTo>
                    <a:pt x="2584" y="340"/>
                  </a:lnTo>
                  <a:lnTo>
                    <a:pt x="2621" y="400"/>
                  </a:lnTo>
                  <a:lnTo>
                    <a:pt x="2651" y="480"/>
                  </a:lnTo>
                  <a:lnTo>
                    <a:pt x="2673" y="560"/>
                  </a:lnTo>
                  <a:lnTo>
                    <a:pt x="2688" y="620"/>
                  </a:lnTo>
                  <a:lnTo>
                    <a:pt x="2695" y="700"/>
                  </a:lnTo>
                  <a:lnTo>
                    <a:pt x="2694" y="780"/>
                  </a:lnTo>
                  <a:lnTo>
                    <a:pt x="2686" y="860"/>
                  </a:lnTo>
                  <a:lnTo>
                    <a:pt x="2670" y="920"/>
                  </a:lnTo>
                  <a:lnTo>
                    <a:pt x="2646" y="1000"/>
                  </a:lnTo>
                  <a:lnTo>
                    <a:pt x="2614" y="1080"/>
                  </a:lnTo>
                  <a:lnTo>
                    <a:pt x="2574" y="1140"/>
                  </a:lnTo>
                  <a:lnTo>
                    <a:pt x="2455" y="1300"/>
                  </a:lnTo>
                  <a:close/>
                  <a:moveTo>
                    <a:pt x="590" y="1400"/>
                  </a:moveTo>
                  <a:lnTo>
                    <a:pt x="456" y="1400"/>
                  </a:lnTo>
                  <a:lnTo>
                    <a:pt x="1123" y="680"/>
                  </a:lnTo>
                  <a:lnTo>
                    <a:pt x="1182" y="680"/>
                  </a:lnTo>
                  <a:lnTo>
                    <a:pt x="1300" y="780"/>
                  </a:lnTo>
                  <a:lnTo>
                    <a:pt x="1160" y="780"/>
                  </a:lnTo>
                  <a:lnTo>
                    <a:pt x="590" y="1400"/>
                  </a:lnTo>
                  <a:close/>
                  <a:moveTo>
                    <a:pt x="1593" y="1000"/>
                  </a:moveTo>
                  <a:lnTo>
                    <a:pt x="1435" y="960"/>
                  </a:lnTo>
                  <a:lnTo>
                    <a:pt x="1362" y="940"/>
                  </a:lnTo>
                  <a:lnTo>
                    <a:pt x="1293" y="880"/>
                  </a:lnTo>
                  <a:lnTo>
                    <a:pt x="1160" y="780"/>
                  </a:lnTo>
                  <a:lnTo>
                    <a:pt x="1300" y="780"/>
                  </a:lnTo>
                  <a:lnTo>
                    <a:pt x="1347" y="820"/>
                  </a:lnTo>
                  <a:lnTo>
                    <a:pt x="1416" y="860"/>
                  </a:lnTo>
                  <a:lnTo>
                    <a:pt x="1490" y="900"/>
                  </a:lnTo>
                  <a:lnTo>
                    <a:pt x="1852" y="900"/>
                  </a:lnTo>
                  <a:lnTo>
                    <a:pt x="1829" y="920"/>
                  </a:lnTo>
                  <a:lnTo>
                    <a:pt x="1800" y="960"/>
                  </a:lnTo>
                  <a:lnTo>
                    <a:pt x="1764" y="960"/>
                  </a:lnTo>
                  <a:lnTo>
                    <a:pt x="1754" y="980"/>
                  </a:lnTo>
                  <a:lnTo>
                    <a:pt x="1674" y="980"/>
                  </a:lnTo>
                  <a:lnTo>
                    <a:pt x="1593" y="1000"/>
                  </a:lnTo>
                  <a:close/>
                  <a:moveTo>
                    <a:pt x="1708" y="1900"/>
                  </a:moveTo>
                  <a:lnTo>
                    <a:pt x="1619" y="1900"/>
                  </a:lnTo>
                  <a:lnTo>
                    <a:pt x="1618" y="1880"/>
                  </a:lnTo>
                  <a:lnTo>
                    <a:pt x="1618" y="1840"/>
                  </a:lnTo>
                  <a:lnTo>
                    <a:pt x="1626" y="1800"/>
                  </a:lnTo>
                  <a:lnTo>
                    <a:pt x="1641" y="1780"/>
                  </a:lnTo>
                  <a:lnTo>
                    <a:pt x="1662" y="1740"/>
                  </a:lnTo>
                  <a:lnTo>
                    <a:pt x="1664" y="1740"/>
                  </a:lnTo>
                  <a:lnTo>
                    <a:pt x="1696" y="1720"/>
                  </a:lnTo>
                  <a:lnTo>
                    <a:pt x="1734" y="1700"/>
                  </a:lnTo>
                  <a:lnTo>
                    <a:pt x="1774" y="1680"/>
                  </a:lnTo>
                  <a:lnTo>
                    <a:pt x="1817" y="1680"/>
                  </a:lnTo>
                  <a:lnTo>
                    <a:pt x="1815" y="1640"/>
                  </a:lnTo>
                  <a:lnTo>
                    <a:pt x="1822" y="1600"/>
                  </a:lnTo>
                  <a:lnTo>
                    <a:pt x="1837" y="1560"/>
                  </a:lnTo>
                  <a:lnTo>
                    <a:pt x="1859" y="1520"/>
                  </a:lnTo>
                  <a:lnTo>
                    <a:pt x="1861" y="1520"/>
                  </a:lnTo>
                  <a:lnTo>
                    <a:pt x="1894" y="1500"/>
                  </a:lnTo>
                  <a:lnTo>
                    <a:pt x="1931" y="1480"/>
                  </a:lnTo>
                  <a:lnTo>
                    <a:pt x="1972" y="1460"/>
                  </a:lnTo>
                  <a:lnTo>
                    <a:pt x="2013" y="1460"/>
                  </a:lnTo>
                  <a:lnTo>
                    <a:pt x="2014" y="1420"/>
                  </a:lnTo>
                  <a:lnTo>
                    <a:pt x="2021" y="1380"/>
                  </a:lnTo>
                  <a:lnTo>
                    <a:pt x="2036" y="1340"/>
                  </a:lnTo>
                  <a:lnTo>
                    <a:pt x="2057" y="1320"/>
                  </a:lnTo>
                  <a:lnTo>
                    <a:pt x="2059" y="1320"/>
                  </a:lnTo>
                  <a:lnTo>
                    <a:pt x="2118" y="1260"/>
                  </a:lnTo>
                  <a:lnTo>
                    <a:pt x="2187" y="1240"/>
                  </a:lnTo>
                  <a:lnTo>
                    <a:pt x="2259" y="1260"/>
                  </a:lnTo>
                  <a:lnTo>
                    <a:pt x="2325" y="1280"/>
                  </a:lnTo>
                  <a:lnTo>
                    <a:pt x="2345" y="1300"/>
                  </a:lnTo>
                  <a:lnTo>
                    <a:pt x="2455" y="1300"/>
                  </a:lnTo>
                  <a:lnTo>
                    <a:pt x="2426" y="1340"/>
                  </a:lnTo>
                  <a:lnTo>
                    <a:pt x="2161" y="1340"/>
                  </a:lnTo>
                  <a:lnTo>
                    <a:pt x="2142" y="1360"/>
                  </a:lnTo>
                  <a:lnTo>
                    <a:pt x="2124" y="1360"/>
                  </a:lnTo>
                  <a:lnTo>
                    <a:pt x="2105" y="1400"/>
                  </a:lnTo>
                  <a:lnTo>
                    <a:pt x="2100" y="1440"/>
                  </a:lnTo>
                  <a:lnTo>
                    <a:pt x="2108" y="1480"/>
                  </a:lnTo>
                  <a:lnTo>
                    <a:pt x="2129" y="1500"/>
                  </a:lnTo>
                  <a:lnTo>
                    <a:pt x="2176" y="1540"/>
                  </a:lnTo>
                  <a:lnTo>
                    <a:pt x="1997" y="1540"/>
                  </a:lnTo>
                  <a:lnTo>
                    <a:pt x="1977" y="1560"/>
                  </a:lnTo>
                  <a:lnTo>
                    <a:pt x="1942" y="1560"/>
                  </a:lnTo>
                  <a:lnTo>
                    <a:pt x="1928" y="1580"/>
                  </a:lnTo>
                  <a:lnTo>
                    <a:pt x="1926" y="1580"/>
                  </a:lnTo>
                  <a:lnTo>
                    <a:pt x="1907" y="1620"/>
                  </a:lnTo>
                  <a:lnTo>
                    <a:pt x="1902" y="1660"/>
                  </a:lnTo>
                  <a:lnTo>
                    <a:pt x="1910" y="1700"/>
                  </a:lnTo>
                  <a:lnTo>
                    <a:pt x="1931" y="1720"/>
                  </a:lnTo>
                  <a:lnTo>
                    <a:pt x="1978" y="1760"/>
                  </a:lnTo>
                  <a:lnTo>
                    <a:pt x="1799" y="1760"/>
                  </a:lnTo>
                  <a:lnTo>
                    <a:pt x="1762" y="1780"/>
                  </a:lnTo>
                  <a:lnTo>
                    <a:pt x="1730" y="1800"/>
                  </a:lnTo>
                  <a:lnTo>
                    <a:pt x="1728" y="1800"/>
                  </a:lnTo>
                  <a:lnTo>
                    <a:pt x="1717" y="1820"/>
                  </a:lnTo>
                  <a:lnTo>
                    <a:pt x="1709" y="1840"/>
                  </a:lnTo>
                  <a:lnTo>
                    <a:pt x="1705" y="1860"/>
                  </a:lnTo>
                  <a:lnTo>
                    <a:pt x="1704" y="1880"/>
                  </a:lnTo>
                  <a:lnTo>
                    <a:pt x="1708" y="1900"/>
                  </a:lnTo>
                  <a:close/>
                  <a:moveTo>
                    <a:pt x="2542" y="1700"/>
                  </a:moveTo>
                  <a:lnTo>
                    <a:pt x="2396" y="1700"/>
                  </a:lnTo>
                  <a:lnTo>
                    <a:pt x="2434" y="1680"/>
                  </a:lnTo>
                  <a:lnTo>
                    <a:pt x="2465" y="1660"/>
                  </a:lnTo>
                  <a:lnTo>
                    <a:pt x="2467" y="1660"/>
                  </a:lnTo>
                  <a:lnTo>
                    <a:pt x="2486" y="1620"/>
                  </a:lnTo>
                  <a:lnTo>
                    <a:pt x="2491" y="1580"/>
                  </a:lnTo>
                  <a:lnTo>
                    <a:pt x="2480" y="1540"/>
                  </a:lnTo>
                  <a:lnTo>
                    <a:pt x="2455" y="1520"/>
                  </a:lnTo>
                  <a:lnTo>
                    <a:pt x="2268" y="1360"/>
                  </a:lnTo>
                  <a:lnTo>
                    <a:pt x="2253" y="1340"/>
                  </a:lnTo>
                  <a:lnTo>
                    <a:pt x="2426" y="1340"/>
                  </a:lnTo>
                  <a:lnTo>
                    <a:pt x="2411" y="1360"/>
                  </a:lnTo>
                  <a:lnTo>
                    <a:pt x="2511" y="1440"/>
                  </a:lnTo>
                  <a:lnTo>
                    <a:pt x="2558" y="1500"/>
                  </a:lnTo>
                  <a:lnTo>
                    <a:pt x="2577" y="1580"/>
                  </a:lnTo>
                  <a:lnTo>
                    <a:pt x="2569" y="1640"/>
                  </a:lnTo>
                  <a:lnTo>
                    <a:pt x="2542" y="1700"/>
                  </a:lnTo>
                  <a:close/>
                  <a:moveTo>
                    <a:pt x="2533" y="1720"/>
                  </a:moveTo>
                  <a:lnTo>
                    <a:pt x="2240" y="1720"/>
                  </a:lnTo>
                  <a:lnTo>
                    <a:pt x="2076" y="1580"/>
                  </a:lnTo>
                  <a:lnTo>
                    <a:pt x="2070" y="1580"/>
                  </a:lnTo>
                  <a:lnTo>
                    <a:pt x="2054" y="1560"/>
                  </a:lnTo>
                  <a:lnTo>
                    <a:pt x="2036" y="1560"/>
                  </a:lnTo>
                  <a:lnTo>
                    <a:pt x="2017" y="1540"/>
                  </a:lnTo>
                  <a:lnTo>
                    <a:pt x="2176" y="1540"/>
                  </a:lnTo>
                  <a:lnTo>
                    <a:pt x="2293" y="1640"/>
                  </a:lnTo>
                  <a:lnTo>
                    <a:pt x="2296" y="1640"/>
                  </a:lnTo>
                  <a:lnTo>
                    <a:pt x="2299" y="1660"/>
                  </a:lnTo>
                  <a:lnTo>
                    <a:pt x="2322" y="1680"/>
                  </a:lnTo>
                  <a:lnTo>
                    <a:pt x="2357" y="1700"/>
                  </a:lnTo>
                  <a:lnTo>
                    <a:pt x="2542" y="1700"/>
                  </a:lnTo>
                  <a:lnTo>
                    <a:pt x="2533" y="1720"/>
                  </a:lnTo>
                  <a:close/>
                  <a:moveTo>
                    <a:pt x="694" y="1820"/>
                  </a:moveTo>
                  <a:lnTo>
                    <a:pt x="566" y="1820"/>
                  </a:lnTo>
                  <a:lnTo>
                    <a:pt x="610" y="1780"/>
                  </a:lnTo>
                  <a:lnTo>
                    <a:pt x="815" y="1560"/>
                  </a:lnTo>
                  <a:lnTo>
                    <a:pt x="877" y="1560"/>
                  </a:lnTo>
                  <a:lnTo>
                    <a:pt x="887" y="1580"/>
                  </a:lnTo>
                  <a:lnTo>
                    <a:pt x="890" y="1600"/>
                  </a:lnTo>
                  <a:lnTo>
                    <a:pt x="888" y="1620"/>
                  </a:lnTo>
                  <a:lnTo>
                    <a:pt x="878" y="1620"/>
                  </a:lnTo>
                  <a:lnTo>
                    <a:pt x="711" y="1800"/>
                  </a:lnTo>
                  <a:lnTo>
                    <a:pt x="694" y="1820"/>
                  </a:lnTo>
                  <a:close/>
                  <a:moveTo>
                    <a:pt x="2332" y="1880"/>
                  </a:moveTo>
                  <a:lnTo>
                    <a:pt x="2212" y="1880"/>
                  </a:lnTo>
                  <a:lnTo>
                    <a:pt x="2243" y="1860"/>
                  </a:lnTo>
                  <a:lnTo>
                    <a:pt x="2245" y="1860"/>
                  </a:lnTo>
                  <a:lnTo>
                    <a:pt x="2257" y="1840"/>
                  </a:lnTo>
                  <a:lnTo>
                    <a:pt x="2265" y="1820"/>
                  </a:lnTo>
                  <a:lnTo>
                    <a:pt x="2269" y="1800"/>
                  </a:lnTo>
                  <a:lnTo>
                    <a:pt x="2269" y="1780"/>
                  </a:lnTo>
                  <a:lnTo>
                    <a:pt x="2266" y="1760"/>
                  </a:lnTo>
                  <a:lnTo>
                    <a:pt x="2260" y="1740"/>
                  </a:lnTo>
                  <a:lnTo>
                    <a:pt x="2251" y="1720"/>
                  </a:lnTo>
                  <a:lnTo>
                    <a:pt x="2532" y="1720"/>
                  </a:lnTo>
                  <a:lnTo>
                    <a:pt x="2501" y="1740"/>
                  </a:lnTo>
                  <a:lnTo>
                    <a:pt x="2466" y="1760"/>
                  </a:lnTo>
                  <a:lnTo>
                    <a:pt x="2427" y="1780"/>
                  </a:lnTo>
                  <a:lnTo>
                    <a:pt x="2356" y="1780"/>
                  </a:lnTo>
                  <a:lnTo>
                    <a:pt x="2354" y="1820"/>
                  </a:lnTo>
                  <a:lnTo>
                    <a:pt x="2346" y="1840"/>
                  </a:lnTo>
                  <a:lnTo>
                    <a:pt x="2332" y="1880"/>
                  </a:lnTo>
                  <a:close/>
                  <a:moveTo>
                    <a:pt x="1000" y="2020"/>
                  </a:moveTo>
                  <a:lnTo>
                    <a:pt x="864" y="2020"/>
                  </a:lnTo>
                  <a:lnTo>
                    <a:pt x="906" y="1980"/>
                  </a:lnTo>
                  <a:lnTo>
                    <a:pt x="1109" y="1780"/>
                  </a:lnTo>
                  <a:lnTo>
                    <a:pt x="1123" y="1760"/>
                  </a:lnTo>
                  <a:lnTo>
                    <a:pt x="1170" y="1760"/>
                  </a:lnTo>
                  <a:lnTo>
                    <a:pt x="1180" y="1780"/>
                  </a:lnTo>
                  <a:lnTo>
                    <a:pt x="1184" y="1800"/>
                  </a:lnTo>
                  <a:lnTo>
                    <a:pt x="1181" y="1820"/>
                  </a:lnTo>
                  <a:lnTo>
                    <a:pt x="1172" y="1840"/>
                  </a:lnTo>
                  <a:lnTo>
                    <a:pt x="1000" y="2020"/>
                  </a:lnTo>
                  <a:close/>
                  <a:moveTo>
                    <a:pt x="2135" y="2100"/>
                  </a:moveTo>
                  <a:lnTo>
                    <a:pt x="2014" y="2100"/>
                  </a:lnTo>
                  <a:lnTo>
                    <a:pt x="2046" y="2060"/>
                  </a:lnTo>
                  <a:lnTo>
                    <a:pt x="2059" y="2060"/>
                  </a:lnTo>
                  <a:lnTo>
                    <a:pt x="2067" y="2040"/>
                  </a:lnTo>
                  <a:lnTo>
                    <a:pt x="2071" y="2020"/>
                  </a:lnTo>
                  <a:lnTo>
                    <a:pt x="2071" y="2000"/>
                  </a:lnTo>
                  <a:lnTo>
                    <a:pt x="2068" y="1980"/>
                  </a:lnTo>
                  <a:lnTo>
                    <a:pt x="2062" y="1960"/>
                  </a:lnTo>
                  <a:lnTo>
                    <a:pt x="2054" y="1940"/>
                  </a:lnTo>
                  <a:lnTo>
                    <a:pt x="2042" y="1940"/>
                  </a:lnTo>
                  <a:lnTo>
                    <a:pt x="1878" y="1800"/>
                  </a:lnTo>
                  <a:lnTo>
                    <a:pt x="1875" y="1780"/>
                  </a:lnTo>
                  <a:lnTo>
                    <a:pt x="1873" y="1780"/>
                  </a:lnTo>
                  <a:lnTo>
                    <a:pt x="1837" y="1760"/>
                  </a:lnTo>
                  <a:lnTo>
                    <a:pt x="1978" y="1760"/>
                  </a:lnTo>
                  <a:lnTo>
                    <a:pt x="2095" y="1860"/>
                  </a:lnTo>
                  <a:lnTo>
                    <a:pt x="2101" y="1860"/>
                  </a:lnTo>
                  <a:lnTo>
                    <a:pt x="2136" y="1880"/>
                  </a:lnTo>
                  <a:lnTo>
                    <a:pt x="2332" y="1880"/>
                  </a:lnTo>
                  <a:lnTo>
                    <a:pt x="2312" y="1900"/>
                  </a:lnTo>
                  <a:lnTo>
                    <a:pt x="2310" y="1920"/>
                  </a:lnTo>
                  <a:lnTo>
                    <a:pt x="2279" y="1940"/>
                  </a:lnTo>
                  <a:lnTo>
                    <a:pt x="2244" y="1960"/>
                  </a:lnTo>
                  <a:lnTo>
                    <a:pt x="2206" y="1980"/>
                  </a:lnTo>
                  <a:lnTo>
                    <a:pt x="2158" y="1980"/>
                  </a:lnTo>
                  <a:lnTo>
                    <a:pt x="2158" y="2020"/>
                  </a:lnTo>
                  <a:lnTo>
                    <a:pt x="2150" y="2060"/>
                  </a:lnTo>
                  <a:lnTo>
                    <a:pt x="2135" y="2100"/>
                  </a:lnTo>
                  <a:close/>
                  <a:moveTo>
                    <a:pt x="1511" y="2360"/>
                  </a:moveTo>
                  <a:lnTo>
                    <a:pt x="1392" y="2360"/>
                  </a:lnTo>
                  <a:lnTo>
                    <a:pt x="1427" y="2320"/>
                  </a:lnTo>
                  <a:lnTo>
                    <a:pt x="1509" y="2240"/>
                  </a:lnTo>
                  <a:lnTo>
                    <a:pt x="1486" y="2220"/>
                  </a:lnTo>
                  <a:lnTo>
                    <a:pt x="1440" y="2160"/>
                  </a:lnTo>
                  <a:lnTo>
                    <a:pt x="1420" y="2100"/>
                  </a:lnTo>
                  <a:lnTo>
                    <a:pt x="1428" y="2020"/>
                  </a:lnTo>
                  <a:lnTo>
                    <a:pt x="1464" y="1960"/>
                  </a:lnTo>
                  <a:lnTo>
                    <a:pt x="1466" y="1960"/>
                  </a:lnTo>
                  <a:lnTo>
                    <a:pt x="1493" y="1940"/>
                  </a:lnTo>
                  <a:lnTo>
                    <a:pt x="1524" y="1920"/>
                  </a:lnTo>
                  <a:lnTo>
                    <a:pt x="1558" y="1900"/>
                  </a:lnTo>
                  <a:lnTo>
                    <a:pt x="1714" y="1900"/>
                  </a:lnTo>
                  <a:lnTo>
                    <a:pt x="1722" y="1920"/>
                  </a:lnTo>
                  <a:lnTo>
                    <a:pt x="1734" y="1940"/>
                  </a:lnTo>
                  <a:lnTo>
                    <a:pt x="1786" y="1980"/>
                  </a:lnTo>
                  <a:lnTo>
                    <a:pt x="1563" y="1980"/>
                  </a:lnTo>
                  <a:lnTo>
                    <a:pt x="1547" y="2000"/>
                  </a:lnTo>
                  <a:lnTo>
                    <a:pt x="1532" y="2020"/>
                  </a:lnTo>
                  <a:lnTo>
                    <a:pt x="1531" y="2020"/>
                  </a:lnTo>
                  <a:lnTo>
                    <a:pt x="1511" y="2060"/>
                  </a:lnTo>
                  <a:lnTo>
                    <a:pt x="1507" y="2100"/>
                  </a:lnTo>
                  <a:lnTo>
                    <a:pt x="1517" y="2120"/>
                  </a:lnTo>
                  <a:lnTo>
                    <a:pt x="1542" y="2160"/>
                  </a:lnTo>
                  <a:lnTo>
                    <a:pt x="1674" y="2280"/>
                  </a:lnTo>
                  <a:lnTo>
                    <a:pt x="1691" y="2280"/>
                  </a:lnTo>
                  <a:lnTo>
                    <a:pt x="1709" y="2300"/>
                  </a:lnTo>
                  <a:lnTo>
                    <a:pt x="1575" y="2300"/>
                  </a:lnTo>
                  <a:lnTo>
                    <a:pt x="1511" y="2360"/>
                  </a:lnTo>
                  <a:close/>
                  <a:moveTo>
                    <a:pt x="1241" y="2220"/>
                  </a:moveTo>
                  <a:lnTo>
                    <a:pt x="1067" y="2220"/>
                  </a:lnTo>
                  <a:lnTo>
                    <a:pt x="1107" y="2200"/>
                  </a:lnTo>
                  <a:lnTo>
                    <a:pt x="1141" y="2180"/>
                  </a:lnTo>
                  <a:lnTo>
                    <a:pt x="1334" y="1960"/>
                  </a:lnTo>
                  <a:lnTo>
                    <a:pt x="1395" y="1960"/>
                  </a:lnTo>
                  <a:lnTo>
                    <a:pt x="1406" y="1980"/>
                  </a:lnTo>
                  <a:lnTo>
                    <a:pt x="1410" y="2000"/>
                  </a:lnTo>
                  <a:lnTo>
                    <a:pt x="1407" y="2020"/>
                  </a:lnTo>
                  <a:lnTo>
                    <a:pt x="1399" y="2020"/>
                  </a:lnTo>
                  <a:lnTo>
                    <a:pt x="1263" y="2180"/>
                  </a:lnTo>
                  <a:lnTo>
                    <a:pt x="1241" y="2220"/>
                  </a:lnTo>
                  <a:close/>
                  <a:moveTo>
                    <a:pt x="1780" y="2380"/>
                  </a:moveTo>
                  <a:lnTo>
                    <a:pt x="1676" y="2380"/>
                  </a:lnTo>
                  <a:lnTo>
                    <a:pt x="1646" y="2360"/>
                  </a:lnTo>
                  <a:lnTo>
                    <a:pt x="1618" y="2340"/>
                  </a:lnTo>
                  <a:lnTo>
                    <a:pt x="1575" y="2300"/>
                  </a:lnTo>
                  <a:lnTo>
                    <a:pt x="1768" y="2300"/>
                  </a:lnTo>
                  <a:lnTo>
                    <a:pt x="1786" y="2280"/>
                  </a:lnTo>
                  <a:lnTo>
                    <a:pt x="1803" y="2280"/>
                  </a:lnTo>
                  <a:lnTo>
                    <a:pt x="1817" y="2260"/>
                  </a:lnTo>
                  <a:lnTo>
                    <a:pt x="1819" y="2260"/>
                  </a:lnTo>
                  <a:lnTo>
                    <a:pt x="1831" y="2240"/>
                  </a:lnTo>
                  <a:lnTo>
                    <a:pt x="1838" y="2220"/>
                  </a:lnTo>
                  <a:lnTo>
                    <a:pt x="1843" y="2200"/>
                  </a:lnTo>
                  <a:lnTo>
                    <a:pt x="1843" y="2180"/>
                  </a:lnTo>
                  <a:lnTo>
                    <a:pt x="1840" y="2160"/>
                  </a:lnTo>
                  <a:lnTo>
                    <a:pt x="1834" y="2140"/>
                  </a:lnTo>
                  <a:lnTo>
                    <a:pt x="1825" y="2140"/>
                  </a:lnTo>
                  <a:lnTo>
                    <a:pt x="1814" y="2120"/>
                  </a:lnTo>
                  <a:lnTo>
                    <a:pt x="1681" y="2000"/>
                  </a:lnTo>
                  <a:lnTo>
                    <a:pt x="1659" y="2000"/>
                  </a:lnTo>
                  <a:lnTo>
                    <a:pt x="1641" y="1980"/>
                  </a:lnTo>
                  <a:lnTo>
                    <a:pt x="1786" y="1980"/>
                  </a:lnTo>
                  <a:lnTo>
                    <a:pt x="1864" y="2040"/>
                  </a:lnTo>
                  <a:lnTo>
                    <a:pt x="1867" y="2060"/>
                  </a:lnTo>
                  <a:lnTo>
                    <a:pt x="1873" y="2060"/>
                  </a:lnTo>
                  <a:lnTo>
                    <a:pt x="1903" y="2080"/>
                  </a:lnTo>
                  <a:lnTo>
                    <a:pt x="1938" y="2100"/>
                  </a:lnTo>
                  <a:lnTo>
                    <a:pt x="2135" y="2100"/>
                  </a:lnTo>
                  <a:lnTo>
                    <a:pt x="2114" y="2120"/>
                  </a:lnTo>
                  <a:lnTo>
                    <a:pt x="2112" y="2120"/>
                  </a:lnTo>
                  <a:lnTo>
                    <a:pt x="2082" y="2160"/>
                  </a:lnTo>
                  <a:lnTo>
                    <a:pt x="2046" y="2180"/>
                  </a:lnTo>
                  <a:lnTo>
                    <a:pt x="1930" y="2180"/>
                  </a:lnTo>
                  <a:lnTo>
                    <a:pt x="1928" y="2220"/>
                  </a:lnTo>
                  <a:lnTo>
                    <a:pt x="1919" y="2260"/>
                  </a:lnTo>
                  <a:lnTo>
                    <a:pt x="1905" y="2280"/>
                  </a:lnTo>
                  <a:lnTo>
                    <a:pt x="1886" y="2320"/>
                  </a:lnTo>
                  <a:lnTo>
                    <a:pt x="1884" y="2320"/>
                  </a:lnTo>
                  <a:lnTo>
                    <a:pt x="1853" y="2340"/>
                  </a:lnTo>
                  <a:lnTo>
                    <a:pt x="1818" y="2360"/>
                  </a:lnTo>
                  <a:lnTo>
                    <a:pt x="1780" y="2380"/>
                  </a:lnTo>
                  <a:close/>
                  <a:moveTo>
                    <a:pt x="1096" y="2300"/>
                  </a:moveTo>
                  <a:lnTo>
                    <a:pt x="1039" y="2300"/>
                  </a:lnTo>
                  <a:lnTo>
                    <a:pt x="983" y="2280"/>
                  </a:lnTo>
                  <a:lnTo>
                    <a:pt x="933" y="2260"/>
                  </a:lnTo>
                  <a:lnTo>
                    <a:pt x="930" y="2260"/>
                  </a:lnTo>
                  <a:lnTo>
                    <a:pt x="904" y="2220"/>
                  </a:lnTo>
                  <a:lnTo>
                    <a:pt x="884" y="2200"/>
                  </a:lnTo>
                  <a:lnTo>
                    <a:pt x="871" y="2160"/>
                  </a:lnTo>
                  <a:lnTo>
                    <a:pt x="866" y="2120"/>
                  </a:lnTo>
                  <a:lnTo>
                    <a:pt x="866" y="2100"/>
                  </a:lnTo>
                  <a:lnTo>
                    <a:pt x="954" y="2100"/>
                  </a:lnTo>
                  <a:lnTo>
                    <a:pt x="953" y="2120"/>
                  </a:lnTo>
                  <a:lnTo>
                    <a:pt x="956" y="2140"/>
                  </a:lnTo>
                  <a:lnTo>
                    <a:pt x="963" y="2160"/>
                  </a:lnTo>
                  <a:lnTo>
                    <a:pt x="974" y="2180"/>
                  </a:lnTo>
                  <a:lnTo>
                    <a:pt x="988" y="2180"/>
                  </a:lnTo>
                  <a:lnTo>
                    <a:pt x="990" y="2200"/>
                  </a:lnTo>
                  <a:lnTo>
                    <a:pt x="1027" y="2220"/>
                  </a:lnTo>
                  <a:lnTo>
                    <a:pt x="1241" y="2220"/>
                  </a:lnTo>
                  <a:lnTo>
                    <a:pt x="1235" y="2260"/>
                  </a:lnTo>
                  <a:lnTo>
                    <a:pt x="1240" y="2280"/>
                  </a:lnTo>
                  <a:lnTo>
                    <a:pt x="1151" y="2280"/>
                  </a:lnTo>
                  <a:lnTo>
                    <a:pt x="1096" y="2300"/>
                  </a:lnTo>
                  <a:close/>
                  <a:moveTo>
                    <a:pt x="1968" y="2200"/>
                  </a:moveTo>
                  <a:lnTo>
                    <a:pt x="1943" y="2200"/>
                  </a:lnTo>
                  <a:lnTo>
                    <a:pt x="1930" y="2180"/>
                  </a:lnTo>
                  <a:lnTo>
                    <a:pt x="2008" y="2180"/>
                  </a:lnTo>
                  <a:lnTo>
                    <a:pt x="1968" y="2200"/>
                  </a:lnTo>
                  <a:close/>
                  <a:moveTo>
                    <a:pt x="1424" y="2440"/>
                  </a:moveTo>
                  <a:lnTo>
                    <a:pt x="1277" y="2440"/>
                  </a:lnTo>
                  <a:lnTo>
                    <a:pt x="1244" y="2420"/>
                  </a:lnTo>
                  <a:lnTo>
                    <a:pt x="1214" y="2400"/>
                  </a:lnTo>
                  <a:lnTo>
                    <a:pt x="1212" y="2400"/>
                  </a:lnTo>
                  <a:lnTo>
                    <a:pt x="1189" y="2380"/>
                  </a:lnTo>
                  <a:lnTo>
                    <a:pt x="1171" y="2340"/>
                  </a:lnTo>
                  <a:lnTo>
                    <a:pt x="1159" y="2320"/>
                  </a:lnTo>
                  <a:lnTo>
                    <a:pt x="1151" y="2280"/>
                  </a:lnTo>
                  <a:lnTo>
                    <a:pt x="1240" y="2280"/>
                  </a:lnTo>
                  <a:lnTo>
                    <a:pt x="1245" y="2300"/>
                  </a:lnTo>
                  <a:lnTo>
                    <a:pt x="1271" y="2340"/>
                  </a:lnTo>
                  <a:lnTo>
                    <a:pt x="1273" y="2340"/>
                  </a:lnTo>
                  <a:lnTo>
                    <a:pt x="1310" y="2360"/>
                  </a:lnTo>
                  <a:lnTo>
                    <a:pt x="1511" y="2360"/>
                  </a:lnTo>
                  <a:lnTo>
                    <a:pt x="1490" y="2380"/>
                  </a:lnTo>
                  <a:lnTo>
                    <a:pt x="1459" y="2420"/>
                  </a:lnTo>
                  <a:lnTo>
                    <a:pt x="1424" y="2440"/>
                  </a:lnTo>
                  <a:close/>
                </a:path>
              </a:pathLst>
            </a:custGeom>
            <a:solidFill>
              <a:srgbClr val="0F0E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4" name="Rectangle 4">
            <a:extLst>
              <a:ext uri="{FF2B5EF4-FFF2-40B4-BE49-F238E27FC236}">
                <a16:creationId xmlns:a16="http://schemas.microsoft.com/office/drawing/2014/main" id="{AC88B8FC-A6C2-7795-DAAA-5761BD9CE8A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2378" y="4552973"/>
            <a:ext cx="2277128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	</a:t>
            </a: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4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47F58CBE-13EA-4F05-A482-DB6F4B95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1419" y="541814"/>
            <a:ext cx="6226347" cy="4828109"/>
          </a:xfrm>
        </p:spPr>
        <p:txBody>
          <a:bodyPr tIns="180000" bIns="108000" rtlCol="0"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DOKUMENCIE TYM ZNAJDUJĄ SIĘ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</a:t>
            </a:r>
          </a:p>
          <a:p>
            <a:pPr algn="ctr" rtl="0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DOTYCZĄCE TWOICH PRAW,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TEGO GDZIE SZUKAĆ POMOCY</a:t>
            </a:r>
          </a:p>
          <a:p>
            <a:pPr algn="ctr" rtl="0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 REAGOWAĆ KIEDY MAMY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CZYNIENIA Z PRZEMOCĄ</a:t>
            </a:r>
          </a:p>
        </p:txBody>
      </p:sp>
      <p:sp>
        <p:nvSpPr>
          <p:cNvPr id="10" name="Tytuł 9">
            <a:extLst>
              <a:ext uri="{FF2B5EF4-FFF2-40B4-BE49-F238E27FC236}">
                <a16:creationId xmlns:a16="http://schemas.microsoft.com/office/drawing/2014/main" id="{7BECEFAA-4E0C-6DCC-9881-815D3765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10177" y="865639"/>
            <a:ext cx="5220417" cy="1061509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CZYM SĄ STANDARDY OCHRONY MAŁOLETNICH?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ECB762D-9C97-469E-27CE-611C90D2CE3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2378" y="3111518"/>
            <a:ext cx="227712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12" name="Group 1">
            <a:extLst>
              <a:ext uri="{FF2B5EF4-FFF2-40B4-BE49-F238E27FC236}">
                <a16:creationId xmlns:a16="http://schemas.microsoft.com/office/drawing/2014/main" id="{047F7B38-8F91-9D71-F5A3-07A98ED5CDE5}"/>
              </a:ext>
            </a:extLst>
          </p:cNvPr>
          <p:cNvGrpSpPr>
            <a:grpSpLocks/>
          </p:cNvGrpSpPr>
          <p:nvPr/>
        </p:nvGrpSpPr>
        <p:grpSpPr bwMode="auto">
          <a:xfrm>
            <a:off x="832378" y="2825087"/>
            <a:ext cx="2920756" cy="2422687"/>
            <a:chOff x="0" y="0"/>
            <a:chExt cx="2696" cy="2440"/>
          </a:xfrm>
        </p:grpSpPr>
        <p:sp>
          <p:nvSpPr>
            <p:cNvPr id="13" name="AutoShape 2">
              <a:extLst>
                <a:ext uri="{FF2B5EF4-FFF2-40B4-BE49-F238E27FC236}">
                  <a16:creationId xmlns:a16="http://schemas.microsoft.com/office/drawing/2014/main" id="{B4468C5D-C62B-E062-86EA-604644548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2696" cy="2440"/>
            </a:xfrm>
            <a:custGeom>
              <a:avLst/>
              <a:gdLst>
                <a:gd name="T0" fmla="*/ 594 w 2696"/>
                <a:gd name="T1" fmla="*/ 1940 h 2440"/>
                <a:gd name="T2" fmla="*/ 289 w 2696"/>
                <a:gd name="T3" fmla="*/ 1740 h 2440"/>
                <a:gd name="T4" fmla="*/ 121 w 2696"/>
                <a:gd name="T5" fmla="*/ 1140 h 2440"/>
                <a:gd name="T6" fmla="*/ 22 w 2696"/>
                <a:gd name="T7" fmla="*/ 560 h 2440"/>
                <a:gd name="T8" fmla="*/ 329 w 2696"/>
                <a:gd name="T9" fmla="*/ 120 h 2440"/>
                <a:gd name="T10" fmla="*/ 659 w 2696"/>
                <a:gd name="T11" fmla="*/ 80 h 2440"/>
                <a:gd name="T12" fmla="*/ 179 w 2696"/>
                <a:gd name="T13" fmla="*/ 400 h 2440"/>
                <a:gd name="T14" fmla="*/ 126 w 2696"/>
                <a:gd name="T15" fmla="*/ 960 h 2440"/>
                <a:gd name="T16" fmla="*/ 371 w 2696"/>
                <a:gd name="T17" fmla="*/ 1660 h 2440"/>
                <a:gd name="T18" fmla="*/ 694 w 2696"/>
                <a:gd name="T19" fmla="*/ 1820 h 2440"/>
                <a:gd name="T20" fmla="*/ 700 w 2696"/>
                <a:gd name="T21" fmla="*/ 1980 h 2440"/>
                <a:gd name="T22" fmla="*/ 954 w 2696"/>
                <a:gd name="T23" fmla="*/ 2100 h 2440"/>
                <a:gd name="T24" fmla="*/ 1626 w 2696"/>
                <a:gd name="T25" fmla="*/ 60 h 2440"/>
                <a:gd name="T26" fmla="*/ 1689 w 2696"/>
                <a:gd name="T27" fmla="*/ 140 h 2440"/>
                <a:gd name="T28" fmla="*/ 1753 w 2696"/>
                <a:gd name="T29" fmla="*/ 880 h 2440"/>
                <a:gd name="T30" fmla="*/ 1189 w 2696"/>
                <a:gd name="T31" fmla="*/ 260 h 2440"/>
                <a:gd name="T32" fmla="*/ 1192 w 2696"/>
                <a:gd name="T33" fmla="*/ 140 h 2440"/>
                <a:gd name="T34" fmla="*/ 1869 w 2696"/>
                <a:gd name="T35" fmla="*/ 820 h 2440"/>
                <a:gd name="T36" fmla="*/ 2591 w 2696"/>
                <a:gd name="T37" fmla="*/ 880 h 2440"/>
                <a:gd name="T38" fmla="*/ 2475 w 2696"/>
                <a:gd name="T39" fmla="*/ 340 h 2440"/>
                <a:gd name="T40" fmla="*/ 2305 w 2696"/>
                <a:gd name="T41" fmla="*/ 80 h 2440"/>
                <a:gd name="T42" fmla="*/ 2651 w 2696"/>
                <a:gd name="T43" fmla="*/ 480 h 2440"/>
                <a:gd name="T44" fmla="*/ 2614 w 2696"/>
                <a:gd name="T45" fmla="*/ 1080 h 2440"/>
                <a:gd name="T46" fmla="*/ 1160 w 2696"/>
                <a:gd name="T47" fmla="*/ 780 h 2440"/>
                <a:gd name="T48" fmla="*/ 1347 w 2696"/>
                <a:gd name="T49" fmla="*/ 820 h 2440"/>
                <a:gd name="T50" fmla="*/ 1674 w 2696"/>
                <a:gd name="T51" fmla="*/ 980 h 2440"/>
                <a:gd name="T52" fmla="*/ 1641 w 2696"/>
                <a:gd name="T53" fmla="*/ 1780 h 2440"/>
                <a:gd name="T54" fmla="*/ 1822 w 2696"/>
                <a:gd name="T55" fmla="*/ 1600 h 2440"/>
                <a:gd name="T56" fmla="*/ 2014 w 2696"/>
                <a:gd name="T57" fmla="*/ 1420 h 2440"/>
                <a:gd name="T58" fmla="*/ 2325 w 2696"/>
                <a:gd name="T59" fmla="*/ 1280 h 2440"/>
                <a:gd name="T60" fmla="*/ 2100 w 2696"/>
                <a:gd name="T61" fmla="*/ 1440 h 2440"/>
                <a:gd name="T62" fmla="*/ 1926 w 2696"/>
                <a:gd name="T63" fmla="*/ 1580 h 2440"/>
                <a:gd name="T64" fmla="*/ 1730 w 2696"/>
                <a:gd name="T65" fmla="*/ 1800 h 2440"/>
                <a:gd name="T66" fmla="*/ 2396 w 2696"/>
                <a:gd name="T67" fmla="*/ 1700 h 2440"/>
                <a:gd name="T68" fmla="*/ 2268 w 2696"/>
                <a:gd name="T69" fmla="*/ 1360 h 2440"/>
                <a:gd name="T70" fmla="*/ 2542 w 2696"/>
                <a:gd name="T71" fmla="*/ 1700 h 2440"/>
                <a:gd name="T72" fmla="*/ 2176 w 2696"/>
                <a:gd name="T73" fmla="*/ 1540 h 2440"/>
                <a:gd name="T74" fmla="*/ 694 w 2696"/>
                <a:gd name="T75" fmla="*/ 1820 h 2440"/>
                <a:gd name="T76" fmla="*/ 878 w 2696"/>
                <a:gd name="T77" fmla="*/ 1620 h 2440"/>
                <a:gd name="T78" fmla="*/ 2265 w 2696"/>
                <a:gd name="T79" fmla="*/ 1820 h 2440"/>
                <a:gd name="T80" fmla="*/ 2466 w 2696"/>
                <a:gd name="T81" fmla="*/ 1760 h 2440"/>
                <a:gd name="T82" fmla="*/ 906 w 2696"/>
                <a:gd name="T83" fmla="*/ 1980 h 2440"/>
                <a:gd name="T84" fmla="*/ 1000 w 2696"/>
                <a:gd name="T85" fmla="*/ 2020 h 2440"/>
                <a:gd name="T86" fmla="*/ 2068 w 2696"/>
                <a:gd name="T87" fmla="*/ 1980 h 2440"/>
                <a:gd name="T88" fmla="*/ 1978 w 2696"/>
                <a:gd name="T89" fmla="*/ 1760 h 2440"/>
                <a:gd name="T90" fmla="*/ 2244 w 2696"/>
                <a:gd name="T91" fmla="*/ 1960 h 2440"/>
                <a:gd name="T92" fmla="*/ 1427 w 2696"/>
                <a:gd name="T93" fmla="*/ 2320 h 2440"/>
                <a:gd name="T94" fmla="*/ 1493 w 2696"/>
                <a:gd name="T95" fmla="*/ 1940 h 2440"/>
                <a:gd name="T96" fmla="*/ 1547 w 2696"/>
                <a:gd name="T97" fmla="*/ 2000 h 2440"/>
                <a:gd name="T98" fmla="*/ 1691 w 2696"/>
                <a:gd name="T99" fmla="*/ 2280 h 2440"/>
                <a:gd name="T100" fmla="*/ 1334 w 2696"/>
                <a:gd name="T101" fmla="*/ 1960 h 2440"/>
                <a:gd name="T102" fmla="*/ 1780 w 2696"/>
                <a:gd name="T103" fmla="*/ 2380 h 2440"/>
                <a:gd name="T104" fmla="*/ 1817 w 2696"/>
                <a:gd name="T105" fmla="*/ 2260 h 2440"/>
                <a:gd name="T106" fmla="*/ 1825 w 2696"/>
                <a:gd name="T107" fmla="*/ 2140 h 2440"/>
                <a:gd name="T108" fmla="*/ 1873 w 2696"/>
                <a:gd name="T109" fmla="*/ 2060 h 2440"/>
                <a:gd name="T110" fmla="*/ 1930 w 2696"/>
                <a:gd name="T111" fmla="*/ 2180 h 2440"/>
                <a:gd name="T112" fmla="*/ 1780 w 2696"/>
                <a:gd name="T113" fmla="*/ 2380 h 2440"/>
                <a:gd name="T114" fmla="*/ 871 w 2696"/>
                <a:gd name="T115" fmla="*/ 2160 h 2440"/>
                <a:gd name="T116" fmla="*/ 974 w 2696"/>
                <a:gd name="T117" fmla="*/ 2180 h 2440"/>
                <a:gd name="T118" fmla="*/ 1096 w 2696"/>
                <a:gd name="T119" fmla="*/ 2300 h 2440"/>
                <a:gd name="T120" fmla="*/ 1244 w 2696"/>
                <a:gd name="T121" fmla="*/ 2420 h 2440"/>
                <a:gd name="T122" fmla="*/ 1245 w 2696"/>
                <a:gd name="T123" fmla="*/ 2300 h 2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6" h="2440">
                  <a:moveTo>
                    <a:pt x="813" y="2120"/>
                  </a:moveTo>
                  <a:lnTo>
                    <a:pt x="760" y="2120"/>
                  </a:lnTo>
                  <a:lnTo>
                    <a:pt x="710" y="2100"/>
                  </a:lnTo>
                  <a:lnTo>
                    <a:pt x="663" y="2060"/>
                  </a:lnTo>
                  <a:lnTo>
                    <a:pt x="661" y="2060"/>
                  </a:lnTo>
                  <a:lnTo>
                    <a:pt x="631" y="2020"/>
                  </a:lnTo>
                  <a:lnTo>
                    <a:pt x="608" y="1980"/>
                  </a:lnTo>
                  <a:lnTo>
                    <a:pt x="594" y="1940"/>
                  </a:lnTo>
                  <a:lnTo>
                    <a:pt x="587" y="1900"/>
                  </a:lnTo>
                  <a:lnTo>
                    <a:pt x="468" y="1900"/>
                  </a:lnTo>
                  <a:lnTo>
                    <a:pt x="410" y="1880"/>
                  </a:lnTo>
                  <a:lnTo>
                    <a:pt x="359" y="1860"/>
                  </a:lnTo>
                  <a:lnTo>
                    <a:pt x="356" y="1860"/>
                  </a:lnTo>
                  <a:lnTo>
                    <a:pt x="326" y="1820"/>
                  </a:lnTo>
                  <a:lnTo>
                    <a:pt x="304" y="1780"/>
                  </a:lnTo>
                  <a:lnTo>
                    <a:pt x="289" y="1740"/>
                  </a:lnTo>
                  <a:lnTo>
                    <a:pt x="283" y="1700"/>
                  </a:lnTo>
                  <a:lnTo>
                    <a:pt x="285" y="1640"/>
                  </a:lnTo>
                  <a:lnTo>
                    <a:pt x="296" y="1600"/>
                  </a:lnTo>
                  <a:lnTo>
                    <a:pt x="316" y="1560"/>
                  </a:lnTo>
                  <a:lnTo>
                    <a:pt x="343" y="1540"/>
                  </a:lnTo>
                  <a:lnTo>
                    <a:pt x="396" y="1480"/>
                  </a:lnTo>
                  <a:lnTo>
                    <a:pt x="123" y="1140"/>
                  </a:lnTo>
                  <a:lnTo>
                    <a:pt x="121" y="1140"/>
                  </a:lnTo>
                  <a:lnTo>
                    <a:pt x="81" y="1080"/>
                  </a:lnTo>
                  <a:lnTo>
                    <a:pt x="49" y="1000"/>
                  </a:lnTo>
                  <a:lnTo>
                    <a:pt x="25" y="920"/>
                  </a:lnTo>
                  <a:lnTo>
                    <a:pt x="9" y="860"/>
                  </a:lnTo>
                  <a:lnTo>
                    <a:pt x="1" y="780"/>
                  </a:lnTo>
                  <a:lnTo>
                    <a:pt x="0" y="700"/>
                  </a:lnTo>
                  <a:lnTo>
                    <a:pt x="7" y="620"/>
                  </a:lnTo>
                  <a:lnTo>
                    <a:pt x="22" y="560"/>
                  </a:lnTo>
                  <a:lnTo>
                    <a:pt x="44" y="480"/>
                  </a:lnTo>
                  <a:lnTo>
                    <a:pt x="74" y="400"/>
                  </a:lnTo>
                  <a:lnTo>
                    <a:pt x="111" y="340"/>
                  </a:lnTo>
                  <a:lnTo>
                    <a:pt x="155" y="280"/>
                  </a:lnTo>
                  <a:lnTo>
                    <a:pt x="207" y="220"/>
                  </a:lnTo>
                  <a:lnTo>
                    <a:pt x="216" y="220"/>
                  </a:lnTo>
                  <a:lnTo>
                    <a:pt x="270" y="160"/>
                  </a:lnTo>
                  <a:lnTo>
                    <a:pt x="329" y="120"/>
                  </a:lnTo>
                  <a:lnTo>
                    <a:pt x="390" y="80"/>
                  </a:lnTo>
                  <a:lnTo>
                    <a:pt x="454" y="40"/>
                  </a:lnTo>
                  <a:lnTo>
                    <a:pt x="589" y="0"/>
                  </a:lnTo>
                  <a:lnTo>
                    <a:pt x="868" y="0"/>
                  </a:lnTo>
                  <a:lnTo>
                    <a:pt x="1004" y="40"/>
                  </a:lnTo>
                  <a:lnTo>
                    <a:pt x="1069" y="60"/>
                  </a:lnTo>
                  <a:lnTo>
                    <a:pt x="1101" y="80"/>
                  </a:lnTo>
                  <a:lnTo>
                    <a:pt x="659" y="80"/>
                  </a:lnTo>
                  <a:lnTo>
                    <a:pt x="522" y="120"/>
                  </a:lnTo>
                  <a:lnTo>
                    <a:pt x="456" y="140"/>
                  </a:lnTo>
                  <a:lnTo>
                    <a:pt x="393" y="180"/>
                  </a:lnTo>
                  <a:lnTo>
                    <a:pt x="333" y="220"/>
                  </a:lnTo>
                  <a:lnTo>
                    <a:pt x="278" y="280"/>
                  </a:lnTo>
                  <a:lnTo>
                    <a:pt x="269" y="280"/>
                  </a:lnTo>
                  <a:lnTo>
                    <a:pt x="220" y="340"/>
                  </a:lnTo>
                  <a:lnTo>
                    <a:pt x="179" y="400"/>
                  </a:lnTo>
                  <a:lnTo>
                    <a:pt x="145" y="460"/>
                  </a:lnTo>
                  <a:lnTo>
                    <a:pt x="118" y="540"/>
                  </a:lnTo>
                  <a:lnTo>
                    <a:pt x="100" y="600"/>
                  </a:lnTo>
                  <a:lnTo>
                    <a:pt x="89" y="680"/>
                  </a:lnTo>
                  <a:lnTo>
                    <a:pt x="86" y="740"/>
                  </a:lnTo>
                  <a:lnTo>
                    <a:pt x="91" y="820"/>
                  </a:lnTo>
                  <a:lnTo>
                    <a:pt x="104" y="880"/>
                  </a:lnTo>
                  <a:lnTo>
                    <a:pt x="126" y="960"/>
                  </a:lnTo>
                  <a:lnTo>
                    <a:pt x="155" y="1020"/>
                  </a:lnTo>
                  <a:lnTo>
                    <a:pt x="193" y="1080"/>
                  </a:lnTo>
                  <a:lnTo>
                    <a:pt x="456" y="1400"/>
                  </a:lnTo>
                  <a:lnTo>
                    <a:pt x="590" y="1400"/>
                  </a:lnTo>
                  <a:lnTo>
                    <a:pt x="406" y="1600"/>
                  </a:lnTo>
                  <a:lnTo>
                    <a:pt x="390" y="1620"/>
                  </a:lnTo>
                  <a:lnTo>
                    <a:pt x="378" y="1640"/>
                  </a:lnTo>
                  <a:lnTo>
                    <a:pt x="371" y="1660"/>
                  </a:lnTo>
                  <a:lnTo>
                    <a:pt x="370" y="1680"/>
                  </a:lnTo>
                  <a:lnTo>
                    <a:pt x="374" y="1720"/>
                  </a:lnTo>
                  <a:lnTo>
                    <a:pt x="382" y="1740"/>
                  </a:lnTo>
                  <a:lnTo>
                    <a:pt x="396" y="1760"/>
                  </a:lnTo>
                  <a:lnTo>
                    <a:pt x="415" y="1780"/>
                  </a:lnTo>
                  <a:lnTo>
                    <a:pt x="417" y="1780"/>
                  </a:lnTo>
                  <a:lnTo>
                    <a:pt x="463" y="1820"/>
                  </a:lnTo>
                  <a:lnTo>
                    <a:pt x="694" y="1820"/>
                  </a:lnTo>
                  <a:lnTo>
                    <a:pt x="683" y="1840"/>
                  </a:lnTo>
                  <a:lnTo>
                    <a:pt x="676" y="1880"/>
                  </a:lnTo>
                  <a:lnTo>
                    <a:pt x="674" y="1900"/>
                  </a:lnTo>
                  <a:lnTo>
                    <a:pt x="587" y="1900"/>
                  </a:lnTo>
                  <a:lnTo>
                    <a:pt x="528" y="1920"/>
                  </a:lnTo>
                  <a:lnTo>
                    <a:pt x="678" y="1920"/>
                  </a:lnTo>
                  <a:lnTo>
                    <a:pt x="687" y="1960"/>
                  </a:lnTo>
                  <a:lnTo>
                    <a:pt x="700" y="1980"/>
                  </a:lnTo>
                  <a:lnTo>
                    <a:pt x="719" y="2000"/>
                  </a:lnTo>
                  <a:lnTo>
                    <a:pt x="721" y="2000"/>
                  </a:lnTo>
                  <a:lnTo>
                    <a:pt x="766" y="2020"/>
                  </a:lnTo>
                  <a:lnTo>
                    <a:pt x="1000" y="2020"/>
                  </a:lnTo>
                  <a:lnTo>
                    <a:pt x="981" y="2040"/>
                  </a:lnTo>
                  <a:lnTo>
                    <a:pt x="968" y="2060"/>
                  </a:lnTo>
                  <a:lnTo>
                    <a:pt x="959" y="2080"/>
                  </a:lnTo>
                  <a:lnTo>
                    <a:pt x="954" y="2100"/>
                  </a:lnTo>
                  <a:lnTo>
                    <a:pt x="866" y="2100"/>
                  </a:lnTo>
                  <a:lnTo>
                    <a:pt x="813" y="2120"/>
                  </a:lnTo>
                  <a:close/>
                  <a:moveTo>
                    <a:pt x="1483" y="280"/>
                  </a:moveTo>
                  <a:lnTo>
                    <a:pt x="1349" y="280"/>
                  </a:lnTo>
                  <a:lnTo>
                    <a:pt x="1446" y="180"/>
                  </a:lnTo>
                  <a:lnTo>
                    <a:pt x="1503" y="140"/>
                  </a:lnTo>
                  <a:lnTo>
                    <a:pt x="1563" y="100"/>
                  </a:lnTo>
                  <a:lnTo>
                    <a:pt x="1626" y="60"/>
                  </a:lnTo>
                  <a:lnTo>
                    <a:pt x="1691" y="40"/>
                  </a:lnTo>
                  <a:lnTo>
                    <a:pt x="1827" y="0"/>
                  </a:lnTo>
                  <a:lnTo>
                    <a:pt x="2106" y="0"/>
                  </a:lnTo>
                  <a:lnTo>
                    <a:pt x="2241" y="40"/>
                  </a:lnTo>
                  <a:lnTo>
                    <a:pt x="2305" y="80"/>
                  </a:lnTo>
                  <a:lnTo>
                    <a:pt x="1825" y="80"/>
                  </a:lnTo>
                  <a:lnTo>
                    <a:pt x="1756" y="100"/>
                  </a:lnTo>
                  <a:lnTo>
                    <a:pt x="1689" y="140"/>
                  </a:lnTo>
                  <a:lnTo>
                    <a:pt x="1624" y="160"/>
                  </a:lnTo>
                  <a:lnTo>
                    <a:pt x="1563" y="200"/>
                  </a:lnTo>
                  <a:lnTo>
                    <a:pt x="1506" y="260"/>
                  </a:lnTo>
                  <a:lnTo>
                    <a:pt x="1483" y="280"/>
                  </a:lnTo>
                  <a:close/>
                  <a:moveTo>
                    <a:pt x="1852" y="900"/>
                  </a:moveTo>
                  <a:lnTo>
                    <a:pt x="1649" y="900"/>
                  </a:lnTo>
                  <a:lnTo>
                    <a:pt x="1728" y="880"/>
                  </a:lnTo>
                  <a:lnTo>
                    <a:pt x="1753" y="880"/>
                  </a:lnTo>
                  <a:lnTo>
                    <a:pt x="1765" y="860"/>
                  </a:lnTo>
                  <a:lnTo>
                    <a:pt x="1775" y="860"/>
                  </a:lnTo>
                  <a:lnTo>
                    <a:pt x="1780" y="840"/>
                  </a:lnTo>
                  <a:lnTo>
                    <a:pt x="1782" y="820"/>
                  </a:lnTo>
                  <a:lnTo>
                    <a:pt x="1779" y="800"/>
                  </a:lnTo>
                  <a:lnTo>
                    <a:pt x="1772" y="800"/>
                  </a:lnTo>
                  <a:lnTo>
                    <a:pt x="1762" y="780"/>
                  </a:lnTo>
                  <a:lnTo>
                    <a:pt x="1189" y="260"/>
                  </a:lnTo>
                  <a:lnTo>
                    <a:pt x="1132" y="200"/>
                  </a:lnTo>
                  <a:lnTo>
                    <a:pt x="1071" y="160"/>
                  </a:lnTo>
                  <a:lnTo>
                    <a:pt x="1007" y="140"/>
                  </a:lnTo>
                  <a:lnTo>
                    <a:pt x="940" y="100"/>
                  </a:lnTo>
                  <a:lnTo>
                    <a:pt x="871" y="80"/>
                  </a:lnTo>
                  <a:lnTo>
                    <a:pt x="1101" y="80"/>
                  </a:lnTo>
                  <a:lnTo>
                    <a:pt x="1132" y="100"/>
                  </a:lnTo>
                  <a:lnTo>
                    <a:pt x="1192" y="140"/>
                  </a:lnTo>
                  <a:lnTo>
                    <a:pt x="1249" y="180"/>
                  </a:lnTo>
                  <a:lnTo>
                    <a:pt x="1349" y="280"/>
                  </a:lnTo>
                  <a:lnTo>
                    <a:pt x="1483" y="280"/>
                  </a:lnTo>
                  <a:lnTo>
                    <a:pt x="1413" y="340"/>
                  </a:lnTo>
                  <a:lnTo>
                    <a:pt x="1821" y="720"/>
                  </a:lnTo>
                  <a:lnTo>
                    <a:pt x="1846" y="740"/>
                  </a:lnTo>
                  <a:lnTo>
                    <a:pt x="1862" y="780"/>
                  </a:lnTo>
                  <a:lnTo>
                    <a:pt x="1869" y="820"/>
                  </a:lnTo>
                  <a:lnTo>
                    <a:pt x="1865" y="860"/>
                  </a:lnTo>
                  <a:lnTo>
                    <a:pt x="1852" y="900"/>
                  </a:lnTo>
                  <a:close/>
                  <a:moveTo>
                    <a:pt x="2455" y="1300"/>
                  </a:moveTo>
                  <a:lnTo>
                    <a:pt x="2345" y="1300"/>
                  </a:lnTo>
                  <a:lnTo>
                    <a:pt x="2502" y="1100"/>
                  </a:lnTo>
                  <a:lnTo>
                    <a:pt x="2540" y="1020"/>
                  </a:lnTo>
                  <a:lnTo>
                    <a:pt x="2569" y="960"/>
                  </a:lnTo>
                  <a:lnTo>
                    <a:pt x="2591" y="880"/>
                  </a:lnTo>
                  <a:lnTo>
                    <a:pt x="2604" y="820"/>
                  </a:lnTo>
                  <a:lnTo>
                    <a:pt x="2609" y="740"/>
                  </a:lnTo>
                  <a:lnTo>
                    <a:pt x="2606" y="680"/>
                  </a:lnTo>
                  <a:lnTo>
                    <a:pt x="2595" y="600"/>
                  </a:lnTo>
                  <a:lnTo>
                    <a:pt x="2577" y="540"/>
                  </a:lnTo>
                  <a:lnTo>
                    <a:pt x="2551" y="460"/>
                  </a:lnTo>
                  <a:lnTo>
                    <a:pt x="2516" y="400"/>
                  </a:lnTo>
                  <a:lnTo>
                    <a:pt x="2475" y="340"/>
                  </a:lnTo>
                  <a:lnTo>
                    <a:pt x="2426" y="280"/>
                  </a:lnTo>
                  <a:lnTo>
                    <a:pt x="2417" y="280"/>
                  </a:lnTo>
                  <a:lnTo>
                    <a:pt x="2362" y="220"/>
                  </a:lnTo>
                  <a:lnTo>
                    <a:pt x="2302" y="180"/>
                  </a:lnTo>
                  <a:lnTo>
                    <a:pt x="2239" y="140"/>
                  </a:lnTo>
                  <a:lnTo>
                    <a:pt x="2173" y="120"/>
                  </a:lnTo>
                  <a:lnTo>
                    <a:pt x="2036" y="80"/>
                  </a:lnTo>
                  <a:lnTo>
                    <a:pt x="2305" y="80"/>
                  </a:lnTo>
                  <a:lnTo>
                    <a:pt x="2367" y="120"/>
                  </a:lnTo>
                  <a:lnTo>
                    <a:pt x="2425" y="160"/>
                  </a:lnTo>
                  <a:lnTo>
                    <a:pt x="2479" y="220"/>
                  </a:lnTo>
                  <a:lnTo>
                    <a:pt x="2488" y="220"/>
                  </a:lnTo>
                  <a:lnTo>
                    <a:pt x="2540" y="280"/>
                  </a:lnTo>
                  <a:lnTo>
                    <a:pt x="2584" y="340"/>
                  </a:lnTo>
                  <a:lnTo>
                    <a:pt x="2621" y="400"/>
                  </a:lnTo>
                  <a:lnTo>
                    <a:pt x="2651" y="480"/>
                  </a:lnTo>
                  <a:lnTo>
                    <a:pt x="2673" y="560"/>
                  </a:lnTo>
                  <a:lnTo>
                    <a:pt x="2688" y="620"/>
                  </a:lnTo>
                  <a:lnTo>
                    <a:pt x="2695" y="700"/>
                  </a:lnTo>
                  <a:lnTo>
                    <a:pt x="2694" y="780"/>
                  </a:lnTo>
                  <a:lnTo>
                    <a:pt x="2686" y="860"/>
                  </a:lnTo>
                  <a:lnTo>
                    <a:pt x="2670" y="920"/>
                  </a:lnTo>
                  <a:lnTo>
                    <a:pt x="2646" y="1000"/>
                  </a:lnTo>
                  <a:lnTo>
                    <a:pt x="2614" y="1080"/>
                  </a:lnTo>
                  <a:lnTo>
                    <a:pt x="2574" y="1140"/>
                  </a:lnTo>
                  <a:lnTo>
                    <a:pt x="2455" y="1300"/>
                  </a:lnTo>
                  <a:close/>
                  <a:moveTo>
                    <a:pt x="590" y="1400"/>
                  </a:moveTo>
                  <a:lnTo>
                    <a:pt x="456" y="1400"/>
                  </a:lnTo>
                  <a:lnTo>
                    <a:pt x="1123" y="680"/>
                  </a:lnTo>
                  <a:lnTo>
                    <a:pt x="1182" y="680"/>
                  </a:lnTo>
                  <a:lnTo>
                    <a:pt x="1300" y="780"/>
                  </a:lnTo>
                  <a:lnTo>
                    <a:pt x="1160" y="780"/>
                  </a:lnTo>
                  <a:lnTo>
                    <a:pt x="590" y="1400"/>
                  </a:lnTo>
                  <a:close/>
                  <a:moveTo>
                    <a:pt x="1593" y="1000"/>
                  </a:moveTo>
                  <a:lnTo>
                    <a:pt x="1435" y="960"/>
                  </a:lnTo>
                  <a:lnTo>
                    <a:pt x="1362" y="940"/>
                  </a:lnTo>
                  <a:lnTo>
                    <a:pt x="1293" y="880"/>
                  </a:lnTo>
                  <a:lnTo>
                    <a:pt x="1160" y="780"/>
                  </a:lnTo>
                  <a:lnTo>
                    <a:pt x="1300" y="780"/>
                  </a:lnTo>
                  <a:lnTo>
                    <a:pt x="1347" y="820"/>
                  </a:lnTo>
                  <a:lnTo>
                    <a:pt x="1416" y="860"/>
                  </a:lnTo>
                  <a:lnTo>
                    <a:pt x="1490" y="900"/>
                  </a:lnTo>
                  <a:lnTo>
                    <a:pt x="1852" y="900"/>
                  </a:lnTo>
                  <a:lnTo>
                    <a:pt x="1829" y="920"/>
                  </a:lnTo>
                  <a:lnTo>
                    <a:pt x="1800" y="960"/>
                  </a:lnTo>
                  <a:lnTo>
                    <a:pt x="1764" y="960"/>
                  </a:lnTo>
                  <a:lnTo>
                    <a:pt x="1754" y="980"/>
                  </a:lnTo>
                  <a:lnTo>
                    <a:pt x="1674" y="980"/>
                  </a:lnTo>
                  <a:lnTo>
                    <a:pt x="1593" y="1000"/>
                  </a:lnTo>
                  <a:close/>
                  <a:moveTo>
                    <a:pt x="1708" y="1900"/>
                  </a:moveTo>
                  <a:lnTo>
                    <a:pt x="1619" y="1900"/>
                  </a:lnTo>
                  <a:lnTo>
                    <a:pt x="1618" y="1880"/>
                  </a:lnTo>
                  <a:lnTo>
                    <a:pt x="1618" y="1840"/>
                  </a:lnTo>
                  <a:lnTo>
                    <a:pt x="1626" y="1800"/>
                  </a:lnTo>
                  <a:lnTo>
                    <a:pt x="1641" y="1780"/>
                  </a:lnTo>
                  <a:lnTo>
                    <a:pt x="1662" y="1740"/>
                  </a:lnTo>
                  <a:lnTo>
                    <a:pt x="1664" y="1740"/>
                  </a:lnTo>
                  <a:lnTo>
                    <a:pt x="1696" y="1720"/>
                  </a:lnTo>
                  <a:lnTo>
                    <a:pt x="1734" y="1700"/>
                  </a:lnTo>
                  <a:lnTo>
                    <a:pt x="1774" y="1680"/>
                  </a:lnTo>
                  <a:lnTo>
                    <a:pt x="1817" y="1680"/>
                  </a:lnTo>
                  <a:lnTo>
                    <a:pt x="1815" y="1640"/>
                  </a:lnTo>
                  <a:lnTo>
                    <a:pt x="1822" y="1600"/>
                  </a:lnTo>
                  <a:lnTo>
                    <a:pt x="1837" y="1560"/>
                  </a:lnTo>
                  <a:lnTo>
                    <a:pt x="1859" y="1520"/>
                  </a:lnTo>
                  <a:lnTo>
                    <a:pt x="1861" y="1520"/>
                  </a:lnTo>
                  <a:lnTo>
                    <a:pt x="1894" y="1500"/>
                  </a:lnTo>
                  <a:lnTo>
                    <a:pt x="1931" y="1480"/>
                  </a:lnTo>
                  <a:lnTo>
                    <a:pt x="1972" y="1460"/>
                  </a:lnTo>
                  <a:lnTo>
                    <a:pt x="2013" y="1460"/>
                  </a:lnTo>
                  <a:lnTo>
                    <a:pt x="2014" y="1420"/>
                  </a:lnTo>
                  <a:lnTo>
                    <a:pt x="2021" y="1380"/>
                  </a:lnTo>
                  <a:lnTo>
                    <a:pt x="2036" y="1340"/>
                  </a:lnTo>
                  <a:lnTo>
                    <a:pt x="2057" y="1320"/>
                  </a:lnTo>
                  <a:lnTo>
                    <a:pt x="2059" y="1320"/>
                  </a:lnTo>
                  <a:lnTo>
                    <a:pt x="2118" y="1260"/>
                  </a:lnTo>
                  <a:lnTo>
                    <a:pt x="2187" y="1240"/>
                  </a:lnTo>
                  <a:lnTo>
                    <a:pt x="2259" y="1260"/>
                  </a:lnTo>
                  <a:lnTo>
                    <a:pt x="2325" y="1280"/>
                  </a:lnTo>
                  <a:lnTo>
                    <a:pt x="2345" y="1300"/>
                  </a:lnTo>
                  <a:lnTo>
                    <a:pt x="2455" y="1300"/>
                  </a:lnTo>
                  <a:lnTo>
                    <a:pt x="2426" y="1340"/>
                  </a:lnTo>
                  <a:lnTo>
                    <a:pt x="2161" y="1340"/>
                  </a:lnTo>
                  <a:lnTo>
                    <a:pt x="2142" y="1360"/>
                  </a:lnTo>
                  <a:lnTo>
                    <a:pt x="2124" y="1360"/>
                  </a:lnTo>
                  <a:lnTo>
                    <a:pt x="2105" y="1400"/>
                  </a:lnTo>
                  <a:lnTo>
                    <a:pt x="2100" y="1440"/>
                  </a:lnTo>
                  <a:lnTo>
                    <a:pt x="2108" y="1480"/>
                  </a:lnTo>
                  <a:lnTo>
                    <a:pt x="2129" y="1500"/>
                  </a:lnTo>
                  <a:lnTo>
                    <a:pt x="2176" y="1540"/>
                  </a:lnTo>
                  <a:lnTo>
                    <a:pt x="1997" y="1540"/>
                  </a:lnTo>
                  <a:lnTo>
                    <a:pt x="1977" y="1560"/>
                  </a:lnTo>
                  <a:lnTo>
                    <a:pt x="1942" y="1560"/>
                  </a:lnTo>
                  <a:lnTo>
                    <a:pt x="1928" y="1580"/>
                  </a:lnTo>
                  <a:lnTo>
                    <a:pt x="1926" y="1580"/>
                  </a:lnTo>
                  <a:lnTo>
                    <a:pt x="1907" y="1620"/>
                  </a:lnTo>
                  <a:lnTo>
                    <a:pt x="1902" y="1660"/>
                  </a:lnTo>
                  <a:lnTo>
                    <a:pt x="1910" y="1700"/>
                  </a:lnTo>
                  <a:lnTo>
                    <a:pt x="1931" y="1720"/>
                  </a:lnTo>
                  <a:lnTo>
                    <a:pt x="1978" y="1760"/>
                  </a:lnTo>
                  <a:lnTo>
                    <a:pt x="1799" y="1760"/>
                  </a:lnTo>
                  <a:lnTo>
                    <a:pt x="1762" y="1780"/>
                  </a:lnTo>
                  <a:lnTo>
                    <a:pt x="1730" y="1800"/>
                  </a:lnTo>
                  <a:lnTo>
                    <a:pt x="1728" y="1800"/>
                  </a:lnTo>
                  <a:lnTo>
                    <a:pt x="1717" y="1820"/>
                  </a:lnTo>
                  <a:lnTo>
                    <a:pt x="1709" y="1840"/>
                  </a:lnTo>
                  <a:lnTo>
                    <a:pt x="1705" y="1860"/>
                  </a:lnTo>
                  <a:lnTo>
                    <a:pt x="1704" y="1880"/>
                  </a:lnTo>
                  <a:lnTo>
                    <a:pt x="1708" y="1900"/>
                  </a:lnTo>
                  <a:close/>
                  <a:moveTo>
                    <a:pt x="2542" y="1700"/>
                  </a:moveTo>
                  <a:lnTo>
                    <a:pt x="2396" y="1700"/>
                  </a:lnTo>
                  <a:lnTo>
                    <a:pt x="2434" y="1680"/>
                  </a:lnTo>
                  <a:lnTo>
                    <a:pt x="2465" y="1660"/>
                  </a:lnTo>
                  <a:lnTo>
                    <a:pt x="2467" y="1660"/>
                  </a:lnTo>
                  <a:lnTo>
                    <a:pt x="2486" y="1620"/>
                  </a:lnTo>
                  <a:lnTo>
                    <a:pt x="2491" y="1580"/>
                  </a:lnTo>
                  <a:lnTo>
                    <a:pt x="2480" y="1540"/>
                  </a:lnTo>
                  <a:lnTo>
                    <a:pt x="2455" y="1520"/>
                  </a:lnTo>
                  <a:lnTo>
                    <a:pt x="2268" y="1360"/>
                  </a:lnTo>
                  <a:lnTo>
                    <a:pt x="2253" y="1340"/>
                  </a:lnTo>
                  <a:lnTo>
                    <a:pt x="2426" y="1340"/>
                  </a:lnTo>
                  <a:lnTo>
                    <a:pt x="2411" y="1360"/>
                  </a:lnTo>
                  <a:lnTo>
                    <a:pt x="2511" y="1440"/>
                  </a:lnTo>
                  <a:lnTo>
                    <a:pt x="2558" y="1500"/>
                  </a:lnTo>
                  <a:lnTo>
                    <a:pt x="2577" y="1580"/>
                  </a:lnTo>
                  <a:lnTo>
                    <a:pt x="2569" y="1640"/>
                  </a:lnTo>
                  <a:lnTo>
                    <a:pt x="2542" y="1700"/>
                  </a:lnTo>
                  <a:close/>
                  <a:moveTo>
                    <a:pt x="2533" y="1720"/>
                  </a:moveTo>
                  <a:lnTo>
                    <a:pt x="2240" y="1720"/>
                  </a:lnTo>
                  <a:lnTo>
                    <a:pt x="2076" y="1580"/>
                  </a:lnTo>
                  <a:lnTo>
                    <a:pt x="2070" y="1580"/>
                  </a:lnTo>
                  <a:lnTo>
                    <a:pt x="2054" y="1560"/>
                  </a:lnTo>
                  <a:lnTo>
                    <a:pt x="2036" y="1560"/>
                  </a:lnTo>
                  <a:lnTo>
                    <a:pt x="2017" y="1540"/>
                  </a:lnTo>
                  <a:lnTo>
                    <a:pt x="2176" y="1540"/>
                  </a:lnTo>
                  <a:lnTo>
                    <a:pt x="2293" y="1640"/>
                  </a:lnTo>
                  <a:lnTo>
                    <a:pt x="2296" y="1640"/>
                  </a:lnTo>
                  <a:lnTo>
                    <a:pt x="2299" y="1660"/>
                  </a:lnTo>
                  <a:lnTo>
                    <a:pt x="2322" y="1680"/>
                  </a:lnTo>
                  <a:lnTo>
                    <a:pt x="2357" y="1700"/>
                  </a:lnTo>
                  <a:lnTo>
                    <a:pt x="2542" y="1700"/>
                  </a:lnTo>
                  <a:lnTo>
                    <a:pt x="2533" y="1720"/>
                  </a:lnTo>
                  <a:close/>
                  <a:moveTo>
                    <a:pt x="694" y="1820"/>
                  </a:moveTo>
                  <a:lnTo>
                    <a:pt x="566" y="1820"/>
                  </a:lnTo>
                  <a:lnTo>
                    <a:pt x="610" y="1780"/>
                  </a:lnTo>
                  <a:lnTo>
                    <a:pt x="815" y="1560"/>
                  </a:lnTo>
                  <a:lnTo>
                    <a:pt x="877" y="1560"/>
                  </a:lnTo>
                  <a:lnTo>
                    <a:pt x="887" y="1580"/>
                  </a:lnTo>
                  <a:lnTo>
                    <a:pt x="890" y="1600"/>
                  </a:lnTo>
                  <a:lnTo>
                    <a:pt x="888" y="1620"/>
                  </a:lnTo>
                  <a:lnTo>
                    <a:pt x="878" y="1620"/>
                  </a:lnTo>
                  <a:lnTo>
                    <a:pt x="711" y="1800"/>
                  </a:lnTo>
                  <a:lnTo>
                    <a:pt x="694" y="1820"/>
                  </a:lnTo>
                  <a:close/>
                  <a:moveTo>
                    <a:pt x="2332" y="1880"/>
                  </a:moveTo>
                  <a:lnTo>
                    <a:pt x="2212" y="1880"/>
                  </a:lnTo>
                  <a:lnTo>
                    <a:pt x="2243" y="1860"/>
                  </a:lnTo>
                  <a:lnTo>
                    <a:pt x="2245" y="1860"/>
                  </a:lnTo>
                  <a:lnTo>
                    <a:pt x="2257" y="1840"/>
                  </a:lnTo>
                  <a:lnTo>
                    <a:pt x="2265" y="1820"/>
                  </a:lnTo>
                  <a:lnTo>
                    <a:pt x="2269" y="1800"/>
                  </a:lnTo>
                  <a:lnTo>
                    <a:pt x="2269" y="1780"/>
                  </a:lnTo>
                  <a:lnTo>
                    <a:pt x="2266" y="1760"/>
                  </a:lnTo>
                  <a:lnTo>
                    <a:pt x="2260" y="1740"/>
                  </a:lnTo>
                  <a:lnTo>
                    <a:pt x="2251" y="1720"/>
                  </a:lnTo>
                  <a:lnTo>
                    <a:pt x="2532" y="1720"/>
                  </a:lnTo>
                  <a:lnTo>
                    <a:pt x="2501" y="1740"/>
                  </a:lnTo>
                  <a:lnTo>
                    <a:pt x="2466" y="1760"/>
                  </a:lnTo>
                  <a:lnTo>
                    <a:pt x="2427" y="1780"/>
                  </a:lnTo>
                  <a:lnTo>
                    <a:pt x="2356" y="1780"/>
                  </a:lnTo>
                  <a:lnTo>
                    <a:pt x="2354" y="1820"/>
                  </a:lnTo>
                  <a:lnTo>
                    <a:pt x="2346" y="1840"/>
                  </a:lnTo>
                  <a:lnTo>
                    <a:pt x="2332" y="1880"/>
                  </a:lnTo>
                  <a:close/>
                  <a:moveTo>
                    <a:pt x="1000" y="2020"/>
                  </a:moveTo>
                  <a:lnTo>
                    <a:pt x="864" y="2020"/>
                  </a:lnTo>
                  <a:lnTo>
                    <a:pt x="906" y="1980"/>
                  </a:lnTo>
                  <a:lnTo>
                    <a:pt x="1109" y="1780"/>
                  </a:lnTo>
                  <a:lnTo>
                    <a:pt x="1123" y="1760"/>
                  </a:lnTo>
                  <a:lnTo>
                    <a:pt x="1170" y="1760"/>
                  </a:lnTo>
                  <a:lnTo>
                    <a:pt x="1180" y="1780"/>
                  </a:lnTo>
                  <a:lnTo>
                    <a:pt x="1184" y="1800"/>
                  </a:lnTo>
                  <a:lnTo>
                    <a:pt x="1181" y="1820"/>
                  </a:lnTo>
                  <a:lnTo>
                    <a:pt x="1172" y="1840"/>
                  </a:lnTo>
                  <a:lnTo>
                    <a:pt x="1000" y="2020"/>
                  </a:lnTo>
                  <a:close/>
                  <a:moveTo>
                    <a:pt x="2135" y="2100"/>
                  </a:moveTo>
                  <a:lnTo>
                    <a:pt x="2014" y="2100"/>
                  </a:lnTo>
                  <a:lnTo>
                    <a:pt x="2046" y="2060"/>
                  </a:lnTo>
                  <a:lnTo>
                    <a:pt x="2059" y="2060"/>
                  </a:lnTo>
                  <a:lnTo>
                    <a:pt x="2067" y="2040"/>
                  </a:lnTo>
                  <a:lnTo>
                    <a:pt x="2071" y="2020"/>
                  </a:lnTo>
                  <a:lnTo>
                    <a:pt x="2071" y="2000"/>
                  </a:lnTo>
                  <a:lnTo>
                    <a:pt x="2068" y="1980"/>
                  </a:lnTo>
                  <a:lnTo>
                    <a:pt x="2062" y="1960"/>
                  </a:lnTo>
                  <a:lnTo>
                    <a:pt x="2054" y="1940"/>
                  </a:lnTo>
                  <a:lnTo>
                    <a:pt x="2042" y="1940"/>
                  </a:lnTo>
                  <a:lnTo>
                    <a:pt x="1878" y="1800"/>
                  </a:lnTo>
                  <a:lnTo>
                    <a:pt x="1875" y="1780"/>
                  </a:lnTo>
                  <a:lnTo>
                    <a:pt x="1873" y="1780"/>
                  </a:lnTo>
                  <a:lnTo>
                    <a:pt x="1837" y="1760"/>
                  </a:lnTo>
                  <a:lnTo>
                    <a:pt x="1978" y="1760"/>
                  </a:lnTo>
                  <a:lnTo>
                    <a:pt x="2095" y="1860"/>
                  </a:lnTo>
                  <a:lnTo>
                    <a:pt x="2101" y="1860"/>
                  </a:lnTo>
                  <a:lnTo>
                    <a:pt x="2136" y="1880"/>
                  </a:lnTo>
                  <a:lnTo>
                    <a:pt x="2332" y="1880"/>
                  </a:lnTo>
                  <a:lnTo>
                    <a:pt x="2312" y="1900"/>
                  </a:lnTo>
                  <a:lnTo>
                    <a:pt x="2310" y="1920"/>
                  </a:lnTo>
                  <a:lnTo>
                    <a:pt x="2279" y="1940"/>
                  </a:lnTo>
                  <a:lnTo>
                    <a:pt x="2244" y="1960"/>
                  </a:lnTo>
                  <a:lnTo>
                    <a:pt x="2206" y="1980"/>
                  </a:lnTo>
                  <a:lnTo>
                    <a:pt x="2158" y="1980"/>
                  </a:lnTo>
                  <a:lnTo>
                    <a:pt x="2158" y="2020"/>
                  </a:lnTo>
                  <a:lnTo>
                    <a:pt x="2150" y="2060"/>
                  </a:lnTo>
                  <a:lnTo>
                    <a:pt x="2135" y="2100"/>
                  </a:lnTo>
                  <a:close/>
                  <a:moveTo>
                    <a:pt x="1511" y="2360"/>
                  </a:moveTo>
                  <a:lnTo>
                    <a:pt x="1392" y="2360"/>
                  </a:lnTo>
                  <a:lnTo>
                    <a:pt x="1427" y="2320"/>
                  </a:lnTo>
                  <a:lnTo>
                    <a:pt x="1509" y="2240"/>
                  </a:lnTo>
                  <a:lnTo>
                    <a:pt x="1486" y="2220"/>
                  </a:lnTo>
                  <a:lnTo>
                    <a:pt x="1440" y="2160"/>
                  </a:lnTo>
                  <a:lnTo>
                    <a:pt x="1420" y="2100"/>
                  </a:lnTo>
                  <a:lnTo>
                    <a:pt x="1428" y="2020"/>
                  </a:lnTo>
                  <a:lnTo>
                    <a:pt x="1464" y="1960"/>
                  </a:lnTo>
                  <a:lnTo>
                    <a:pt x="1466" y="1960"/>
                  </a:lnTo>
                  <a:lnTo>
                    <a:pt x="1493" y="1940"/>
                  </a:lnTo>
                  <a:lnTo>
                    <a:pt x="1524" y="1920"/>
                  </a:lnTo>
                  <a:lnTo>
                    <a:pt x="1558" y="1900"/>
                  </a:lnTo>
                  <a:lnTo>
                    <a:pt x="1714" y="1900"/>
                  </a:lnTo>
                  <a:lnTo>
                    <a:pt x="1722" y="1920"/>
                  </a:lnTo>
                  <a:lnTo>
                    <a:pt x="1734" y="1940"/>
                  </a:lnTo>
                  <a:lnTo>
                    <a:pt x="1786" y="1980"/>
                  </a:lnTo>
                  <a:lnTo>
                    <a:pt x="1563" y="1980"/>
                  </a:lnTo>
                  <a:lnTo>
                    <a:pt x="1547" y="2000"/>
                  </a:lnTo>
                  <a:lnTo>
                    <a:pt x="1532" y="2020"/>
                  </a:lnTo>
                  <a:lnTo>
                    <a:pt x="1531" y="2020"/>
                  </a:lnTo>
                  <a:lnTo>
                    <a:pt x="1511" y="2060"/>
                  </a:lnTo>
                  <a:lnTo>
                    <a:pt x="1507" y="2100"/>
                  </a:lnTo>
                  <a:lnTo>
                    <a:pt x="1517" y="2120"/>
                  </a:lnTo>
                  <a:lnTo>
                    <a:pt x="1542" y="2160"/>
                  </a:lnTo>
                  <a:lnTo>
                    <a:pt x="1674" y="2280"/>
                  </a:lnTo>
                  <a:lnTo>
                    <a:pt x="1691" y="2280"/>
                  </a:lnTo>
                  <a:lnTo>
                    <a:pt x="1709" y="2300"/>
                  </a:lnTo>
                  <a:lnTo>
                    <a:pt x="1575" y="2300"/>
                  </a:lnTo>
                  <a:lnTo>
                    <a:pt x="1511" y="2360"/>
                  </a:lnTo>
                  <a:close/>
                  <a:moveTo>
                    <a:pt x="1241" y="2220"/>
                  </a:moveTo>
                  <a:lnTo>
                    <a:pt x="1067" y="2220"/>
                  </a:lnTo>
                  <a:lnTo>
                    <a:pt x="1107" y="2200"/>
                  </a:lnTo>
                  <a:lnTo>
                    <a:pt x="1141" y="2180"/>
                  </a:lnTo>
                  <a:lnTo>
                    <a:pt x="1334" y="1960"/>
                  </a:lnTo>
                  <a:lnTo>
                    <a:pt x="1395" y="1960"/>
                  </a:lnTo>
                  <a:lnTo>
                    <a:pt x="1406" y="1980"/>
                  </a:lnTo>
                  <a:lnTo>
                    <a:pt x="1410" y="2000"/>
                  </a:lnTo>
                  <a:lnTo>
                    <a:pt x="1407" y="2020"/>
                  </a:lnTo>
                  <a:lnTo>
                    <a:pt x="1399" y="2020"/>
                  </a:lnTo>
                  <a:lnTo>
                    <a:pt x="1263" y="2180"/>
                  </a:lnTo>
                  <a:lnTo>
                    <a:pt x="1241" y="2220"/>
                  </a:lnTo>
                  <a:close/>
                  <a:moveTo>
                    <a:pt x="1780" y="2380"/>
                  </a:moveTo>
                  <a:lnTo>
                    <a:pt x="1676" y="2380"/>
                  </a:lnTo>
                  <a:lnTo>
                    <a:pt x="1646" y="2360"/>
                  </a:lnTo>
                  <a:lnTo>
                    <a:pt x="1618" y="2340"/>
                  </a:lnTo>
                  <a:lnTo>
                    <a:pt x="1575" y="2300"/>
                  </a:lnTo>
                  <a:lnTo>
                    <a:pt x="1768" y="2300"/>
                  </a:lnTo>
                  <a:lnTo>
                    <a:pt x="1786" y="2280"/>
                  </a:lnTo>
                  <a:lnTo>
                    <a:pt x="1803" y="2280"/>
                  </a:lnTo>
                  <a:lnTo>
                    <a:pt x="1817" y="2260"/>
                  </a:lnTo>
                  <a:lnTo>
                    <a:pt x="1819" y="2260"/>
                  </a:lnTo>
                  <a:lnTo>
                    <a:pt x="1831" y="2240"/>
                  </a:lnTo>
                  <a:lnTo>
                    <a:pt x="1838" y="2220"/>
                  </a:lnTo>
                  <a:lnTo>
                    <a:pt x="1843" y="2200"/>
                  </a:lnTo>
                  <a:lnTo>
                    <a:pt x="1843" y="2180"/>
                  </a:lnTo>
                  <a:lnTo>
                    <a:pt x="1840" y="2160"/>
                  </a:lnTo>
                  <a:lnTo>
                    <a:pt x="1834" y="2140"/>
                  </a:lnTo>
                  <a:lnTo>
                    <a:pt x="1825" y="2140"/>
                  </a:lnTo>
                  <a:lnTo>
                    <a:pt x="1814" y="2120"/>
                  </a:lnTo>
                  <a:lnTo>
                    <a:pt x="1681" y="2000"/>
                  </a:lnTo>
                  <a:lnTo>
                    <a:pt x="1659" y="2000"/>
                  </a:lnTo>
                  <a:lnTo>
                    <a:pt x="1641" y="1980"/>
                  </a:lnTo>
                  <a:lnTo>
                    <a:pt x="1786" y="1980"/>
                  </a:lnTo>
                  <a:lnTo>
                    <a:pt x="1864" y="2040"/>
                  </a:lnTo>
                  <a:lnTo>
                    <a:pt x="1867" y="2060"/>
                  </a:lnTo>
                  <a:lnTo>
                    <a:pt x="1873" y="2060"/>
                  </a:lnTo>
                  <a:lnTo>
                    <a:pt x="1903" y="2080"/>
                  </a:lnTo>
                  <a:lnTo>
                    <a:pt x="1938" y="2100"/>
                  </a:lnTo>
                  <a:lnTo>
                    <a:pt x="2135" y="2100"/>
                  </a:lnTo>
                  <a:lnTo>
                    <a:pt x="2114" y="2120"/>
                  </a:lnTo>
                  <a:lnTo>
                    <a:pt x="2112" y="2120"/>
                  </a:lnTo>
                  <a:lnTo>
                    <a:pt x="2082" y="2160"/>
                  </a:lnTo>
                  <a:lnTo>
                    <a:pt x="2046" y="2180"/>
                  </a:lnTo>
                  <a:lnTo>
                    <a:pt x="1930" y="2180"/>
                  </a:lnTo>
                  <a:lnTo>
                    <a:pt x="1928" y="2220"/>
                  </a:lnTo>
                  <a:lnTo>
                    <a:pt x="1919" y="2260"/>
                  </a:lnTo>
                  <a:lnTo>
                    <a:pt x="1905" y="2280"/>
                  </a:lnTo>
                  <a:lnTo>
                    <a:pt x="1886" y="2320"/>
                  </a:lnTo>
                  <a:lnTo>
                    <a:pt x="1884" y="2320"/>
                  </a:lnTo>
                  <a:lnTo>
                    <a:pt x="1853" y="2340"/>
                  </a:lnTo>
                  <a:lnTo>
                    <a:pt x="1818" y="2360"/>
                  </a:lnTo>
                  <a:lnTo>
                    <a:pt x="1780" y="2380"/>
                  </a:lnTo>
                  <a:close/>
                  <a:moveTo>
                    <a:pt x="1096" y="2300"/>
                  </a:moveTo>
                  <a:lnTo>
                    <a:pt x="1039" y="2300"/>
                  </a:lnTo>
                  <a:lnTo>
                    <a:pt x="983" y="2280"/>
                  </a:lnTo>
                  <a:lnTo>
                    <a:pt x="933" y="2260"/>
                  </a:lnTo>
                  <a:lnTo>
                    <a:pt x="930" y="2260"/>
                  </a:lnTo>
                  <a:lnTo>
                    <a:pt x="904" y="2220"/>
                  </a:lnTo>
                  <a:lnTo>
                    <a:pt x="884" y="2200"/>
                  </a:lnTo>
                  <a:lnTo>
                    <a:pt x="871" y="2160"/>
                  </a:lnTo>
                  <a:lnTo>
                    <a:pt x="866" y="2120"/>
                  </a:lnTo>
                  <a:lnTo>
                    <a:pt x="866" y="2100"/>
                  </a:lnTo>
                  <a:lnTo>
                    <a:pt x="954" y="2100"/>
                  </a:lnTo>
                  <a:lnTo>
                    <a:pt x="953" y="2120"/>
                  </a:lnTo>
                  <a:lnTo>
                    <a:pt x="956" y="2140"/>
                  </a:lnTo>
                  <a:lnTo>
                    <a:pt x="963" y="2160"/>
                  </a:lnTo>
                  <a:lnTo>
                    <a:pt x="974" y="2180"/>
                  </a:lnTo>
                  <a:lnTo>
                    <a:pt x="988" y="2180"/>
                  </a:lnTo>
                  <a:lnTo>
                    <a:pt x="990" y="2200"/>
                  </a:lnTo>
                  <a:lnTo>
                    <a:pt x="1027" y="2220"/>
                  </a:lnTo>
                  <a:lnTo>
                    <a:pt x="1241" y="2220"/>
                  </a:lnTo>
                  <a:lnTo>
                    <a:pt x="1235" y="2260"/>
                  </a:lnTo>
                  <a:lnTo>
                    <a:pt x="1240" y="2280"/>
                  </a:lnTo>
                  <a:lnTo>
                    <a:pt x="1151" y="2280"/>
                  </a:lnTo>
                  <a:lnTo>
                    <a:pt x="1096" y="2300"/>
                  </a:lnTo>
                  <a:close/>
                  <a:moveTo>
                    <a:pt x="1968" y="2200"/>
                  </a:moveTo>
                  <a:lnTo>
                    <a:pt x="1943" y="2200"/>
                  </a:lnTo>
                  <a:lnTo>
                    <a:pt x="1930" y="2180"/>
                  </a:lnTo>
                  <a:lnTo>
                    <a:pt x="2008" y="2180"/>
                  </a:lnTo>
                  <a:lnTo>
                    <a:pt x="1968" y="2200"/>
                  </a:lnTo>
                  <a:close/>
                  <a:moveTo>
                    <a:pt x="1424" y="2440"/>
                  </a:moveTo>
                  <a:lnTo>
                    <a:pt x="1277" y="2440"/>
                  </a:lnTo>
                  <a:lnTo>
                    <a:pt x="1244" y="2420"/>
                  </a:lnTo>
                  <a:lnTo>
                    <a:pt x="1214" y="2400"/>
                  </a:lnTo>
                  <a:lnTo>
                    <a:pt x="1212" y="2400"/>
                  </a:lnTo>
                  <a:lnTo>
                    <a:pt x="1189" y="2380"/>
                  </a:lnTo>
                  <a:lnTo>
                    <a:pt x="1171" y="2340"/>
                  </a:lnTo>
                  <a:lnTo>
                    <a:pt x="1159" y="2320"/>
                  </a:lnTo>
                  <a:lnTo>
                    <a:pt x="1151" y="2280"/>
                  </a:lnTo>
                  <a:lnTo>
                    <a:pt x="1240" y="2280"/>
                  </a:lnTo>
                  <a:lnTo>
                    <a:pt x="1245" y="2300"/>
                  </a:lnTo>
                  <a:lnTo>
                    <a:pt x="1271" y="2340"/>
                  </a:lnTo>
                  <a:lnTo>
                    <a:pt x="1273" y="2340"/>
                  </a:lnTo>
                  <a:lnTo>
                    <a:pt x="1310" y="2360"/>
                  </a:lnTo>
                  <a:lnTo>
                    <a:pt x="1511" y="2360"/>
                  </a:lnTo>
                  <a:lnTo>
                    <a:pt x="1490" y="2380"/>
                  </a:lnTo>
                  <a:lnTo>
                    <a:pt x="1459" y="2420"/>
                  </a:lnTo>
                  <a:lnTo>
                    <a:pt x="1424" y="2440"/>
                  </a:lnTo>
                  <a:close/>
                </a:path>
              </a:pathLst>
            </a:custGeom>
            <a:solidFill>
              <a:srgbClr val="0F0E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4" name="Rectangle 4">
            <a:extLst>
              <a:ext uri="{FF2B5EF4-FFF2-40B4-BE49-F238E27FC236}">
                <a16:creationId xmlns:a16="http://schemas.microsoft.com/office/drawing/2014/main" id="{AC88B8FC-A6C2-7795-DAAA-5761BD9CE8A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2378" y="4552973"/>
            <a:ext cx="2277128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	</a:t>
            </a: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51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40000">
            <a:off x="113696" y="1057973"/>
            <a:ext cx="4564717" cy="734415"/>
          </a:xfrm>
        </p:spPr>
        <p:txBody>
          <a:bodyPr rtlCol="0">
            <a:noAutofit/>
          </a:bodyPr>
          <a:lstStyle/>
          <a:p>
            <a:pPr algn="ctr" rtl="0"/>
            <a:r>
              <a:rPr lang="pl-PL" sz="2400" dirty="0"/>
              <a:t>STANDARDY OCHRONY MAŁOLETNICH</a:t>
            </a:r>
          </a:p>
        </p:txBody>
      </p:sp>
      <p:sp>
        <p:nvSpPr>
          <p:cNvPr id="2" name="Tekst — symbol zastępczy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5108" y="2282554"/>
            <a:ext cx="3913632" cy="804672"/>
          </a:xfrm>
        </p:spPr>
        <p:txBody>
          <a:bodyPr rtlCol="0"/>
          <a:lstStyle/>
          <a:p>
            <a:pPr rtl="0"/>
            <a:r>
              <a:rPr lang="pl-PL" dirty="0"/>
              <a:t>Zapoznaj się i ZAPAMIĘTAJ !!!</a:t>
            </a:r>
          </a:p>
        </p:txBody>
      </p:sp>
      <p:sp>
        <p:nvSpPr>
          <p:cNvPr id="6" name="Tekst — symbol zastępczy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815" y="3186190"/>
            <a:ext cx="10239824" cy="224948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Nikt nie może Cię obrażać, lekceważyć, 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zawstydzać lub krzyczeć na Ciebie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Nikt nie może Cię popychać, bić 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naruszać twojej prywatności cielesnej.</a:t>
            </a:r>
          </a:p>
          <a:p>
            <a:pPr marL="0" indent="0" rtl="0">
              <a:buNone/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Nikt nie może Cię przytulać 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dotykać jeżeli tego nie chcesz.</a:t>
            </a:r>
          </a:p>
          <a:p>
            <a:pPr marL="0" indent="0" rtl="0">
              <a:buNone/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Nikt nie może robić Ci zdjęć w celach prywatnych bez twojej zgody</a:t>
            </a:r>
          </a:p>
          <a:p>
            <a:pPr marL="0" indent="0" rtl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endParaRPr lang="pl-PL" b="1" dirty="0"/>
          </a:p>
          <a:p>
            <a:pPr rtl="0"/>
            <a:endParaRPr lang="pl-PL" b="1" dirty="0"/>
          </a:p>
          <a:p>
            <a:pPr rtl="0"/>
            <a:endParaRPr lang="pl-PL" b="1" dirty="0"/>
          </a:p>
        </p:txBody>
      </p:sp>
      <p:sp>
        <p:nvSpPr>
          <p:cNvPr id="8" name="Symbol zastępczy obrazu 7">
            <a:extLst>
              <a:ext uri="{FF2B5EF4-FFF2-40B4-BE49-F238E27FC236}">
                <a16:creationId xmlns:a16="http://schemas.microsoft.com/office/drawing/2014/main" id="{A2EF155C-BA9D-98E0-407C-DA39C5C8B15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1778763">
            <a:off x="14735638" y="649181"/>
            <a:ext cx="4647699" cy="5472101"/>
          </a:xfrm>
        </p:spPr>
        <p:txBody>
          <a:bodyPr/>
          <a:lstStyle/>
          <a:p>
            <a:endParaRPr lang="pl-PL"/>
          </a:p>
        </p:txBody>
      </p:sp>
      <p:grpSp>
        <p:nvGrpSpPr>
          <p:cNvPr id="9" name="Group 2">
            <a:extLst>
              <a:ext uri="{FF2B5EF4-FFF2-40B4-BE49-F238E27FC236}">
                <a16:creationId xmlns:a16="http://schemas.microsoft.com/office/drawing/2014/main" id="{934A7534-983F-32B5-F9F7-E394210C6560}"/>
              </a:ext>
            </a:extLst>
          </p:cNvPr>
          <p:cNvGrpSpPr>
            <a:grpSpLocks/>
          </p:cNvGrpSpPr>
          <p:nvPr/>
        </p:nvGrpSpPr>
        <p:grpSpPr bwMode="auto">
          <a:xfrm rot="908833">
            <a:off x="6976689" y="112175"/>
            <a:ext cx="1997163" cy="1750552"/>
            <a:chOff x="2377" y="1072"/>
            <a:chExt cx="2237" cy="2237"/>
          </a:xfrm>
        </p:grpSpPr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981DDEBC-898F-D84B-AD8C-85CE6B0BE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5" y="1139"/>
              <a:ext cx="2101" cy="2101"/>
            </a:xfrm>
            <a:custGeom>
              <a:avLst/>
              <a:gdLst>
                <a:gd name="T0" fmla="+- 0 4181 2445"/>
                <a:gd name="T1" fmla="*/ T0 w 2101"/>
                <a:gd name="T2" fmla="+- 0 2985 1140"/>
                <a:gd name="T3" fmla="*/ 2985 h 2101"/>
                <a:gd name="T4" fmla="+- 0 4057 2445"/>
                <a:gd name="T5" fmla="*/ T4 w 2101"/>
                <a:gd name="T6" fmla="+- 0 3077 1140"/>
                <a:gd name="T7" fmla="*/ 3077 h 2101"/>
                <a:gd name="T8" fmla="+- 0 3921 2445"/>
                <a:gd name="T9" fmla="*/ T8 w 2101"/>
                <a:gd name="T10" fmla="+- 0 3150 1140"/>
                <a:gd name="T11" fmla="*/ 3150 h 2101"/>
                <a:gd name="T12" fmla="+- 0 3775 2445"/>
                <a:gd name="T13" fmla="*/ T12 w 2101"/>
                <a:gd name="T14" fmla="+- 0 3202 1140"/>
                <a:gd name="T15" fmla="*/ 3202 h 2101"/>
                <a:gd name="T16" fmla="+- 0 3624 2445"/>
                <a:gd name="T17" fmla="*/ T16 w 2101"/>
                <a:gd name="T18" fmla="+- 0 3232 1140"/>
                <a:gd name="T19" fmla="*/ 3232 h 2101"/>
                <a:gd name="T20" fmla="+- 0 3495 2445"/>
                <a:gd name="T21" fmla="*/ T20 w 2101"/>
                <a:gd name="T22" fmla="+- 0 3240 1140"/>
                <a:gd name="T23" fmla="*/ 3240 h 2101"/>
                <a:gd name="T24" fmla="+- 0 3392 2445"/>
                <a:gd name="T25" fmla="*/ T24 w 2101"/>
                <a:gd name="T26" fmla="+- 0 3235 1140"/>
                <a:gd name="T27" fmla="*/ 3235 h 2101"/>
                <a:gd name="T28" fmla="+- 0 3240 2445"/>
                <a:gd name="T29" fmla="*/ T28 w 2101"/>
                <a:gd name="T30" fmla="+- 0 3209 1140"/>
                <a:gd name="T31" fmla="*/ 3209 h 2101"/>
                <a:gd name="T32" fmla="+- 0 3093 2445"/>
                <a:gd name="T33" fmla="*/ T32 w 2101"/>
                <a:gd name="T34" fmla="+- 0 3160 1140"/>
                <a:gd name="T35" fmla="*/ 3160 h 2101"/>
                <a:gd name="T36" fmla="+- 0 2955 2445"/>
                <a:gd name="T37" fmla="*/ T36 w 2101"/>
                <a:gd name="T38" fmla="+- 0 3091 1140"/>
                <a:gd name="T39" fmla="*/ 3091 h 2101"/>
                <a:gd name="T40" fmla="+- 0 2829 2445"/>
                <a:gd name="T41" fmla="*/ T40 w 2101"/>
                <a:gd name="T42" fmla="+- 0 3002 1140"/>
                <a:gd name="T43" fmla="*/ 3002 h 2101"/>
                <a:gd name="T44" fmla="+- 0 2717 2445"/>
                <a:gd name="T45" fmla="*/ T44 w 2101"/>
                <a:gd name="T46" fmla="+- 0 2895 1140"/>
                <a:gd name="T47" fmla="*/ 2895 h 2101"/>
                <a:gd name="T48" fmla="+- 0 2622 2445"/>
                <a:gd name="T49" fmla="*/ T48 w 2101"/>
                <a:gd name="T50" fmla="+- 0 2773 1140"/>
                <a:gd name="T51" fmla="*/ 2773 h 2101"/>
                <a:gd name="T52" fmla="+- 0 2546 2445"/>
                <a:gd name="T53" fmla="*/ T52 w 2101"/>
                <a:gd name="T54" fmla="+- 0 2639 1140"/>
                <a:gd name="T55" fmla="*/ 2639 h 2101"/>
                <a:gd name="T56" fmla="+- 0 2490 2445"/>
                <a:gd name="T57" fmla="*/ T56 w 2101"/>
                <a:gd name="T58" fmla="+- 0 2495 1140"/>
                <a:gd name="T59" fmla="*/ 2495 h 2101"/>
                <a:gd name="T60" fmla="+- 0 2456 2445"/>
                <a:gd name="T61" fmla="*/ T60 w 2101"/>
                <a:gd name="T62" fmla="+- 0 2344 1140"/>
                <a:gd name="T63" fmla="*/ 2344 h 2101"/>
                <a:gd name="T64" fmla="+- 0 2445 2445"/>
                <a:gd name="T65" fmla="*/ T64 w 2101"/>
                <a:gd name="T66" fmla="+- 0 2190 1140"/>
                <a:gd name="T67" fmla="*/ 2190 h 2101"/>
                <a:gd name="T68" fmla="+- 0 2450 2445"/>
                <a:gd name="T69" fmla="*/ T68 w 2101"/>
                <a:gd name="T70" fmla="+- 0 2087 1140"/>
                <a:gd name="T71" fmla="*/ 2087 h 2101"/>
                <a:gd name="T72" fmla="+- 0 2477 2445"/>
                <a:gd name="T73" fmla="*/ T72 w 2101"/>
                <a:gd name="T74" fmla="+- 0 1935 1140"/>
                <a:gd name="T75" fmla="*/ 1935 h 2101"/>
                <a:gd name="T76" fmla="+- 0 2525 2445"/>
                <a:gd name="T77" fmla="*/ T76 w 2101"/>
                <a:gd name="T78" fmla="+- 0 1788 1140"/>
                <a:gd name="T79" fmla="*/ 1788 h 2101"/>
                <a:gd name="T80" fmla="+- 0 2594 2445"/>
                <a:gd name="T81" fmla="*/ T80 w 2101"/>
                <a:gd name="T82" fmla="+- 0 1650 1140"/>
                <a:gd name="T83" fmla="*/ 1650 h 2101"/>
                <a:gd name="T84" fmla="+- 0 2683 2445"/>
                <a:gd name="T85" fmla="*/ T84 w 2101"/>
                <a:gd name="T86" fmla="+- 0 1524 1140"/>
                <a:gd name="T87" fmla="*/ 1524 h 2101"/>
                <a:gd name="T88" fmla="+- 0 2790 2445"/>
                <a:gd name="T89" fmla="*/ T88 w 2101"/>
                <a:gd name="T90" fmla="+- 0 1412 1140"/>
                <a:gd name="T91" fmla="*/ 1412 h 2101"/>
                <a:gd name="T92" fmla="+- 0 2912 2445"/>
                <a:gd name="T93" fmla="*/ T92 w 2101"/>
                <a:gd name="T94" fmla="+- 0 1317 1140"/>
                <a:gd name="T95" fmla="*/ 1317 h 2101"/>
                <a:gd name="T96" fmla="+- 0 3046 2445"/>
                <a:gd name="T97" fmla="*/ T96 w 2101"/>
                <a:gd name="T98" fmla="+- 0 1241 1140"/>
                <a:gd name="T99" fmla="*/ 1241 h 2101"/>
                <a:gd name="T100" fmla="+- 0 3190 2445"/>
                <a:gd name="T101" fmla="*/ T100 w 2101"/>
                <a:gd name="T102" fmla="+- 0 1185 1140"/>
                <a:gd name="T103" fmla="*/ 1185 h 2101"/>
                <a:gd name="T104" fmla="+- 0 3341 2445"/>
                <a:gd name="T105" fmla="*/ T104 w 2101"/>
                <a:gd name="T106" fmla="+- 0 1151 1140"/>
                <a:gd name="T107" fmla="*/ 1151 h 2101"/>
                <a:gd name="T108" fmla="+- 0 3495 2445"/>
                <a:gd name="T109" fmla="*/ T108 w 2101"/>
                <a:gd name="T110" fmla="+- 0 1140 1140"/>
                <a:gd name="T111" fmla="*/ 1140 h 2101"/>
                <a:gd name="T112" fmla="+- 0 3598 2445"/>
                <a:gd name="T113" fmla="*/ T112 w 2101"/>
                <a:gd name="T114" fmla="+- 0 1145 1140"/>
                <a:gd name="T115" fmla="*/ 1145 h 2101"/>
                <a:gd name="T116" fmla="+- 0 3750 2445"/>
                <a:gd name="T117" fmla="*/ T116 w 2101"/>
                <a:gd name="T118" fmla="+- 0 1171 1140"/>
                <a:gd name="T119" fmla="*/ 1171 h 2101"/>
                <a:gd name="T120" fmla="+- 0 3897 2445"/>
                <a:gd name="T121" fmla="*/ T120 w 2101"/>
                <a:gd name="T122" fmla="+- 0 1220 1140"/>
                <a:gd name="T123" fmla="*/ 1220 h 2101"/>
                <a:gd name="T124" fmla="+- 0 4035 2445"/>
                <a:gd name="T125" fmla="*/ T124 w 2101"/>
                <a:gd name="T126" fmla="+- 0 1289 1140"/>
                <a:gd name="T127" fmla="*/ 1289 h 2101"/>
                <a:gd name="T128" fmla="+- 0 4161 2445"/>
                <a:gd name="T129" fmla="*/ T128 w 2101"/>
                <a:gd name="T130" fmla="+- 0 1378 1140"/>
                <a:gd name="T131" fmla="*/ 1378 h 2101"/>
                <a:gd name="T132" fmla="+- 0 4273 2445"/>
                <a:gd name="T133" fmla="*/ T132 w 2101"/>
                <a:gd name="T134" fmla="+- 0 1485 1140"/>
                <a:gd name="T135" fmla="*/ 1485 h 2101"/>
                <a:gd name="T136" fmla="+- 0 4368 2445"/>
                <a:gd name="T137" fmla="*/ T136 w 2101"/>
                <a:gd name="T138" fmla="+- 0 1607 1140"/>
                <a:gd name="T139" fmla="*/ 1607 h 2101"/>
                <a:gd name="T140" fmla="+- 0 4444 2445"/>
                <a:gd name="T141" fmla="*/ T140 w 2101"/>
                <a:gd name="T142" fmla="+- 0 1741 1140"/>
                <a:gd name="T143" fmla="*/ 1741 h 2101"/>
                <a:gd name="T144" fmla="+- 0 4500 2445"/>
                <a:gd name="T145" fmla="*/ T144 w 2101"/>
                <a:gd name="T146" fmla="+- 0 1885 1140"/>
                <a:gd name="T147" fmla="*/ 1885 h 2101"/>
                <a:gd name="T148" fmla="+- 0 4534 2445"/>
                <a:gd name="T149" fmla="*/ T148 w 2101"/>
                <a:gd name="T150" fmla="+- 0 2036 1140"/>
                <a:gd name="T151" fmla="*/ 2036 h 2101"/>
                <a:gd name="T152" fmla="+- 0 4545 2445"/>
                <a:gd name="T153" fmla="*/ T152 w 2101"/>
                <a:gd name="T154" fmla="+- 0 2190 1140"/>
                <a:gd name="T155" fmla="*/ 2190 h 2101"/>
                <a:gd name="T156" fmla="+- 0 4540 2445"/>
                <a:gd name="T157" fmla="*/ T156 w 2101"/>
                <a:gd name="T158" fmla="+- 0 2293 1140"/>
                <a:gd name="T159" fmla="*/ 2293 h 2101"/>
                <a:gd name="T160" fmla="+- 0 4514 2445"/>
                <a:gd name="T161" fmla="*/ T160 w 2101"/>
                <a:gd name="T162" fmla="+- 0 2445 1140"/>
                <a:gd name="T163" fmla="*/ 2445 h 2101"/>
                <a:gd name="T164" fmla="+- 0 4465 2445"/>
                <a:gd name="T165" fmla="*/ T164 w 2101"/>
                <a:gd name="T166" fmla="+- 0 2592 1140"/>
                <a:gd name="T167" fmla="*/ 2592 h 2101"/>
                <a:gd name="T168" fmla="+- 0 4396 2445"/>
                <a:gd name="T169" fmla="*/ T168 w 2101"/>
                <a:gd name="T170" fmla="+- 0 2730 1140"/>
                <a:gd name="T171" fmla="*/ 2730 h 2101"/>
                <a:gd name="T172" fmla="+- 0 4307 2445"/>
                <a:gd name="T173" fmla="*/ T172 w 2101"/>
                <a:gd name="T174" fmla="+- 0 2856 1140"/>
                <a:gd name="T175" fmla="*/ 2856 h 2101"/>
                <a:gd name="T176" fmla="+- 0 4238 2445"/>
                <a:gd name="T177" fmla="*/ T176 w 2101"/>
                <a:gd name="T178" fmla="+- 0 2932 1140"/>
                <a:gd name="T179" fmla="*/ 2932 h 210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2101" h="2101">
                  <a:moveTo>
                    <a:pt x="1793" y="1792"/>
                  </a:moveTo>
                  <a:lnTo>
                    <a:pt x="1736" y="1845"/>
                  </a:lnTo>
                  <a:lnTo>
                    <a:pt x="1676" y="1893"/>
                  </a:lnTo>
                  <a:lnTo>
                    <a:pt x="1612" y="1937"/>
                  </a:lnTo>
                  <a:lnTo>
                    <a:pt x="1545" y="1976"/>
                  </a:lnTo>
                  <a:lnTo>
                    <a:pt x="1476" y="2010"/>
                  </a:lnTo>
                  <a:lnTo>
                    <a:pt x="1404" y="2039"/>
                  </a:lnTo>
                  <a:lnTo>
                    <a:pt x="1330" y="2062"/>
                  </a:lnTo>
                  <a:lnTo>
                    <a:pt x="1255" y="2080"/>
                  </a:lnTo>
                  <a:lnTo>
                    <a:pt x="1179" y="2092"/>
                  </a:lnTo>
                  <a:lnTo>
                    <a:pt x="1102" y="2099"/>
                  </a:lnTo>
                  <a:lnTo>
                    <a:pt x="1050" y="2100"/>
                  </a:lnTo>
                  <a:lnTo>
                    <a:pt x="1024" y="2100"/>
                  </a:lnTo>
                  <a:lnTo>
                    <a:pt x="947" y="2095"/>
                  </a:lnTo>
                  <a:lnTo>
                    <a:pt x="871" y="2085"/>
                  </a:lnTo>
                  <a:lnTo>
                    <a:pt x="795" y="2069"/>
                  </a:lnTo>
                  <a:lnTo>
                    <a:pt x="721" y="2047"/>
                  </a:lnTo>
                  <a:lnTo>
                    <a:pt x="648" y="2020"/>
                  </a:lnTo>
                  <a:lnTo>
                    <a:pt x="578" y="1988"/>
                  </a:lnTo>
                  <a:lnTo>
                    <a:pt x="510" y="1951"/>
                  </a:lnTo>
                  <a:lnTo>
                    <a:pt x="445" y="1908"/>
                  </a:lnTo>
                  <a:lnTo>
                    <a:pt x="384" y="1862"/>
                  </a:lnTo>
                  <a:lnTo>
                    <a:pt x="326" y="1810"/>
                  </a:lnTo>
                  <a:lnTo>
                    <a:pt x="272" y="1755"/>
                  </a:lnTo>
                  <a:lnTo>
                    <a:pt x="222" y="1696"/>
                  </a:lnTo>
                  <a:lnTo>
                    <a:pt x="177" y="1633"/>
                  </a:lnTo>
                  <a:lnTo>
                    <a:pt x="136" y="1568"/>
                  </a:lnTo>
                  <a:lnTo>
                    <a:pt x="101" y="1499"/>
                  </a:lnTo>
                  <a:lnTo>
                    <a:pt x="70" y="1428"/>
                  </a:lnTo>
                  <a:lnTo>
                    <a:pt x="45" y="1355"/>
                  </a:lnTo>
                  <a:lnTo>
                    <a:pt x="26" y="1280"/>
                  </a:lnTo>
                  <a:lnTo>
                    <a:pt x="11" y="1204"/>
                  </a:lnTo>
                  <a:lnTo>
                    <a:pt x="3" y="1127"/>
                  </a:lnTo>
                  <a:lnTo>
                    <a:pt x="0" y="1050"/>
                  </a:lnTo>
                  <a:lnTo>
                    <a:pt x="0" y="1024"/>
                  </a:lnTo>
                  <a:lnTo>
                    <a:pt x="5" y="947"/>
                  </a:lnTo>
                  <a:lnTo>
                    <a:pt x="16" y="870"/>
                  </a:lnTo>
                  <a:lnTo>
                    <a:pt x="32" y="795"/>
                  </a:lnTo>
                  <a:lnTo>
                    <a:pt x="53" y="721"/>
                  </a:lnTo>
                  <a:lnTo>
                    <a:pt x="80" y="648"/>
                  </a:lnTo>
                  <a:lnTo>
                    <a:pt x="112" y="578"/>
                  </a:lnTo>
                  <a:lnTo>
                    <a:pt x="149" y="510"/>
                  </a:lnTo>
                  <a:lnTo>
                    <a:pt x="192" y="445"/>
                  </a:lnTo>
                  <a:lnTo>
                    <a:pt x="238" y="384"/>
                  </a:lnTo>
                  <a:lnTo>
                    <a:pt x="290" y="326"/>
                  </a:lnTo>
                  <a:lnTo>
                    <a:pt x="345" y="272"/>
                  </a:lnTo>
                  <a:lnTo>
                    <a:pt x="404" y="222"/>
                  </a:lnTo>
                  <a:lnTo>
                    <a:pt x="467" y="177"/>
                  </a:lnTo>
                  <a:lnTo>
                    <a:pt x="533" y="136"/>
                  </a:lnTo>
                  <a:lnTo>
                    <a:pt x="601" y="101"/>
                  </a:lnTo>
                  <a:lnTo>
                    <a:pt x="672" y="70"/>
                  </a:lnTo>
                  <a:lnTo>
                    <a:pt x="745" y="45"/>
                  </a:lnTo>
                  <a:lnTo>
                    <a:pt x="820" y="25"/>
                  </a:lnTo>
                  <a:lnTo>
                    <a:pt x="896" y="11"/>
                  </a:lnTo>
                  <a:lnTo>
                    <a:pt x="973" y="3"/>
                  </a:lnTo>
                  <a:lnTo>
                    <a:pt x="1050" y="0"/>
                  </a:lnTo>
                  <a:lnTo>
                    <a:pt x="1076" y="0"/>
                  </a:lnTo>
                  <a:lnTo>
                    <a:pt x="1153" y="5"/>
                  </a:lnTo>
                  <a:lnTo>
                    <a:pt x="1230" y="15"/>
                  </a:lnTo>
                  <a:lnTo>
                    <a:pt x="1305" y="31"/>
                  </a:lnTo>
                  <a:lnTo>
                    <a:pt x="1379" y="53"/>
                  </a:lnTo>
                  <a:lnTo>
                    <a:pt x="1452" y="80"/>
                  </a:lnTo>
                  <a:lnTo>
                    <a:pt x="1522" y="112"/>
                  </a:lnTo>
                  <a:lnTo>
                    <a:pt x="1590" y="149"/>
                  </a:lnTo>
                  <a:lnTo>
                    <a:pt x="1655" y="191"/>
                  </a:lnTo>
                  <a:lnTo>
                    <a:pt x="1716" y="238"/>
                  </a:lnTo>
                  <a:lnTo>
                    <a:pt x="1774" y="289"/>
                  </a:lnTo>
                  <a:lnTo>
                    <a:pt x="1828" y="345"/>
                  </a:lnTo>
                  <a:lnTo>
                    <a:pt x="1878" y="404"/>
                  </a:lnTo>
                  <a:lnTo>
                    <a:pt x="1923" y="467"/>
                  </a:lnTo>
                  <a:lnTo>
                    <a:pt x="1964" y="532"/>
                  </a:lnTo>
                  <a:lnTo>
                    <a:pt x="1999" y="601"/>
                  </a:lnTo>
                  <a:lnTo>
                    <a:pt x="2030" y="672"/>
                  </a:lnTo>
                  <a:lnTo>
                    <a:pt x="2055" y="745"/>
                  </a:lnTo>
                  <a:lnTo>
                    <a:pt x="2075" y="820"/>
                  </a:lnTo>
                  <a:lnTo>
                    <a:pt x="2089" y="896"/>
                  </a:lnTo>
                  <a:lnTo>
                    <a:pt x="2097" y="973"/>
                  </a:lnTo>
                  <a:lnTo>
                    <a:pt x="2100" y="1050"/>
                  </a:lnTo>
                  <a:lnTo>
                    <a:pt x="2100" y="1076"/>
                  </a:lnTo>
                  <a:lnTo>
                    <a:pt x="2095" y="1153"/>
                  </a:lnTo>
                  <a:lnTo>
                    <a:pt x="2085" y="1229"/>
                  </a:lnTo>
                  <a:lnTo>
                    <a:pt x="2069" y="1305"/>
                  </a:lnTo>
                  <a:lnTo>
                    <a:pt x="2047" y="1379"/>
                  </a:lnTo>
                  <a:lnTo>
                    <a:pt x="2020" y="1452"/>
                  </a:lnTo>
                  <a:lnTo>
                    <a:pt x="1988" y="1522"/>
                  </a:lnTo>
                  <a:lnTo>
                    <a:pt x="1951" y="1590"/>
                  </a:lnTo>
                  <a:lnTo>
                    <a:pt x="1909" y="1655"/>
                  </a:lnTo>
                  <a:lnTo>
                    <a:pt x="1862" y="1716"/>
                  </a:lnTo>
                  <a:lnTo>
                    <a:pt x="1811" y="1774"/>
                  </a:lnTo>
                  <a:lnTo>
                    <a:pt x="1793" y="17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AutoShape 4">
              <a:extLst>
                <a:ext uri="{FF2B5EF4-FFF2-40B4-BE49-F238E27FC236}">
                  <a16:creationId xmlns:a16="http://schemas.microsoft.com/office/drawing/2014/main" id="{E85CFD4C-9A9E-666E-DAC3-5D561AF42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1071"/>
              <a:ext cx="2237" cy="2237"/>
            </a:xfrm>
            <a:custGeom>
              <a:avLst/>
              <a:gdLst>
                <a:gd name="T0" fmla="+- 0 3344 2377"/>
                <a:gd name="T1" fmla="*/ T0 w 2237"/>
                <a:gd name="T2" fmla="+- 0 3298 1072"/>
                <a:gd name="T3" fmla="*/ 3298 h 2237"/>
                <a:gd name="T4" fmla="+- 0 3128 2377"/>
                <a:gd name="T5" fmla="*/ T4 w 2237"/>
                <a:gd name="T6" fmla="+- 0 3246 1072"/>
                <a:gd name="T7" fmla="*/ 3246 h 2237"/>
                <a:gd name="T8" fmla="+- 0 2931 2377"/>
                <a:gd name="T9" fmla="*/ T8 w 2237"/>
                <a:gd name="T10" fmla="+- 0 3155 1072"/>
                <a:gd name="T11" fmla="*/ 3155 h 2237"/>
                <a:gd name="T12" fmla="+- 0 2757 2377"/>
                <a:gd name="T13" fmla="*/ T12 w 2237"/>
                <a:gd name="T14" fmla="+- 0 3029 1072"/>
                <a:gd name="T15" fmla="*/ 3029 h 2237"/>
                <a:gd name="T16" fmla="+- 0 2610 2377"/>
                <a:gd name="T17" fmla="*/ T16 w 2237"/>
                <a:gd name="T18" fmla="+- 0 2873 1072"/>
                <a:gd name="T19" fmla="*/ 2873 h 2237"/>
                <a:gd name="T20" fmla="+- 0 2495 2377"/>
                <a:gd name="T21" fmla="*/ T20 w 2237"/>
                <a:gd name="T22" fmla="+- 0 2691 1072"/>
                <a:gd name="T23" fmla="*/ 2691 h 2237"/>
                <a:gd name="T24" fmla="+- 0 2417 2377"/>
                <a:gd name="T25" fmla="*/ T24 w 2237"/>
                <a:gd name="T26" fmla="+- 0 2487 1072"/>
                <a:gd name="T27" fmla="*/ 2487 h 2237"/>
                <a:gd name="T28" fmla="+- 0 2379 2377"/>
                <a:gd name="T29" fmla="*/ T28 w 2237"/>
                <a:gd name="T30" fmla="+- 0 2266 1072"/>
                <a:gd name="T31" fmla="*/ 2266 h 2237"/>
                <a:gd name="T32" fmla="+- 0 2387 2377"/>
                <a:gd name="T33" fmla="*/ T32 w 2237"/>
                <a:gd name="T34" fmla="+- 0 2038 1072"/>
                <a:gd name="T35" fmla="*/ 2038 h 2237"/>
                <a:gd name="T36" fmla="+- 0 2439 2377"/>
                <a:gd name="T37" fmla="*/ T36 w 2237"/>
                <a:gd name="T38" fmla="+- 0 1823 1072"/>
                <a:gd name="T39" fmla="*/ 1823 h 2237"/>
                <a:gd name="T40" fmla="+- 0 2530 2377"/>
                <a:gd name="T41" fmla="*/ T40 w 2237"/>
                <a:gd name="T42" fmla="+- 0 1626 1072"/>
                <a:gd name="T43" fmla="*/ 1626 h 2237"/>
                <a:gd name="T44" fmla="+- 0 2656 2377"/>
                <a:gd name="T45" fmla="*/ T44 w 2237"/>
                <a:gd name="T46" fmla="+- 0 1452 1072"/>
                <a:gd name="T47" fmla="*/ 1452 h 2237"/>
                <a:gd name="T48" fmla="+- 0 2812 2377"/>
                <a:gd name="T49" fmla="*/ T48 w 2237"/>
                <a:gd name="T50" fmla="+- 0 1305 1072"/>
                <a:gd name="T51" fmla="*/ 1305 h 2237"/>
                <a:gd name="T52" fmla="+- 0 2994 2377"/>
                <a:gd name="T53" fmla="*/ T52 w 2237"/>
                <a:gd name="T54" fmla="+- 0 1190 1072"/>
                <a:gd name="T55" fmla="*/ 1190 h 2237"/>
                <a:gd name="T56" fmla="+- 0 3198 2377"/>
                <a:gd name="T57" fmla="*/ T56 w 2237"/>
                <a:gd name="T58" fmla="+- 0 1112 1072"/>
                <a:gd name="T59" fmla="*/ 1112 h 2237"/>
                <a:gd name="T60" fmla="+- 0 3419 2377"/>
                <a:gd name="T61" fmla="*/ T60 w 2237"/>
                <a:gd name="T62" fmla="+- 0 1074 1072"/>
                <a:gd name="T63" fmla="*/ 1074 h 2237"/>
                <a:gd name="T64" fmla="+- 0 3647 2377"/>
                <a:gd name="T65" fmla="*/ T64 w 2237"/>
                <a:gd name="T66" fmla="+- 0 1082 1072"/>
                <a:gd name="T67" fmla="*/ 1082 h 2237"/>
                <a:gd name="T68" fmla="+- 0 3862 2377"/>
                <a:gd name="T69" fmla="*/ T68 w 2237"/>
                <a:gd name="T70" fmla="+- 0 1133 1072"/>
                <a:gd name="T71" fmla="*/ 1133 h 2237"/>
                <a:gd name="T72" fmla="+- 0 4029 2377"/>
                <a:gd name="T73" fmla="*/ T72 w 2237"/>
                <a:gd name="T74" fmla="+- 0 1208 1072"/>
                <a:gd name="T75" fmla="*/ 1208 h 2237"/>
                <a:gd name="T76" fmla="+- 0 3343 2377"/>
                <a:gd name="T77" fmla="*/ T76 w 2237"/>
                <a:gd name="T78" fmla="+- 0 1220 1072"/>
                <a:gd name="T79" fmla="*/ 1220 h 2237"/>
                <a:gd name="T80" fmla="+- 0 3130 2377"/>
                <a:gd name="T81" fmla="*/ T80 w 2237"/>
                <a:gd name="T82" fmla="+- 0 1279 1072"/>
                <a:gd name="T83" fmla="*/ 1279 h 2237"/>
                <a:gd name="T84" fmla="+- 0 2939 2377"/>
                <a:gd name="T85" fmla="*/ T84 w 2237"/>
                <a:gd name="T86" fmla="+- 0 1381 1072"/>
                <a:gd name="T87" fmla="*/ 1381 h 2237"/>
                <a:gd name="T88" fmla="+- 0 2776 2377"/>
                <a:gd name="T89" fmla="*/ T88 w 2237"/>
                <a:gd name="T90" fmla="+- 0 1522 1072"/>
                <a:gd name="T91" fmla="*/ 1522 h 2237"/>
                <a:gd name="T92" fmla="+- 0 2648 2377"/>
                <a:gd name="T93" fmla="*/ T92 w 2237"/>
                <a:gd name="T94" fmla="+- 0 1695 1072"/>
                <a:gd name="T95" fmla="*/ 1695 h 2237"/>
                <a:gd name="T96" fmla="+- 0 2559 2377"/>
                <a:gd name="T97" fmla="*/ T96 w 2237"/>
                <a:gd name="T98" fmla="+- 0 1894 1072"/>
                <a:gd name="T99" fmla="*/ 1894 h 2237"/>
                <a:gd name="T100" fmla="+- 0 2516 2377"/>
                <a:gd name="T101" fmla="*/ T100 w 2237"/>
                <a:gd name="T102" fmla="+- 0 2114 1072"/>
                <a:gd name="T103" fmla="*/ 2114 h 2237"/>
                <a:gd name="T104" fmla="+- 0 2525 2377"/>
                <a:gd name="T105" fmla="*/ T104 w 2237"/>
                <a:gd name="T106" fmla="+- 0 2342 1072"/>
                <a:gd name="T107" fmla="*/ 2342 h 2237"/>
                <a:gd name="T108" fmla="+- 0 2584 2377"/>
                <a:gd name="T109" fmla="*/ T108 w 2237"/>
                <a:gd name="T110" fmla="+- 0 2555 1072"/>
                <a:gd name="T111" fmla="*/ 2555 h 2237"/>
                <a:gd name="T112" fmla="+- 0 2686 2377"/>
                <a:gd name="T113" fmla="*/ T112 w 2237"/>
                <a:gd name="T114" fmla="+- 0 2746 1072"/>
                <a:gd name="T115" fmla="*/ 2746 h 2237"/>
                <a:gd name="T116" fmla="+- 0 2827 2377"/>
                <a:gd name="T117" fmla="*/ T116 w 2237"/>
                <a:gd name="T118" fmla="+- 0 2909 1072"/>
                <a:gd name="T119" fmla="*/ 2909 h 2237"/>
                <a:gd name="T120" fmla="+- 0 3000 2377"/>
                <a:gd name="T121" fmla="*/ T120 w 2237"/>
                <a:gd name="T122" fmla="+- 0 3038 1072"/>
                <a:gd name="T123" fmla="*/ 3038 h 2237"/>
                <a:gd name="T124" fmla="+- 0 3199 2377"/>
                <a:gd name="T125" fmla="*/ T124 w 2237"/>
                <a:gd name="T126" fmla="+- 0 3126 1072"/>
                <a:gd name="T127" fmla="*/ 3126 h 2237"/>
                <a:gd name="T128" fmla="+- 0 3418 2377"/>
                <a:gd name="T129" fmla="*/ T128 w 2237"/>
                <a:gd name="T130" fmla="+- 0 3169 1072"/>
                <a:gd name="T131" fmla="*/ 3169 h 2237"/>
                <a:gd name="T132" fmla="+- 0 3996 2377"/>
                <a:gd name="T133" fmla="*/ T132 w 2237"/>
                <a:gd name="T134" fmla="+- 0 3190 1072"/>
                <a:gd name="T135" fmla="*/ 3190 h 2237"/>
                <a:gd name="T136" fmla="+- 0 3792 2377"/>
                <a:gd name="T137" fmla="*/ T136 w 2237"/>
                <a:gd name="T138" fmla="+- 0 3268 1072"/>
                <a:gd name="T139" fmla="*/ 3268 h 2237"/>
                <a:gd name="T140" fmla="+- 0 3572 2377"/>
                <a:gd name="T141" fmla="*/ T140 w 2237"/>
                <a:gd name="T142" fmla="+- 0 3306 1072"/>
                <a:gd name="T143" fmla="*/ 3306 h 2237"/>
                <a:gd name="T144" fmla="+- 0 3495 2377"/>
                <a:gd name="T145" fmla="*/ T144 w 2237"/>
                <a:gd name="T146" fmla="+- 0 3172 1072"/>
                <a:gd name="T147" fmla="*/ 3172 h 2237"/>
                <a:gd name="T148" fmla="+- 0 3720 2377"/>
                <a:gd name="T149" fmla="*/ T148 w 2237"/>
                <a:gd name="T150" fmla="+- 0 3146 1072"/>
                <a:gd name="T151" fmla="*/ 3146 h 2237"/>
                <a:gd name="T152" fmla="+- 0 3926 2377"/>
                <a:gd name="T153" fmla="*/ T152 w 2237"/>
                <a:gd name="T154" fmla="+- 0 3072 1072"/>
                <a:gd name="T155" fmla="*/ 3072 h 2237"/>
                <a:gd name="T156" fmla="+- 0 4109 2377"/>
                <a:gd name="T157" fmla="*/ T156 w 2237"/>
                <a:gd name="T158" fmla="+- 0 2956 1072"/>
                <a:gd name="T159" fmla="*/ 2956 h 2237"/>
                <a:gd name="T160" fmla="+- 0 4261 2377"/>
                <a:gd name="T161" fmla="*/ T160 w 2237"/>
                <a:gd name="T162" fmla="+- 0 2804 1072"/>
                <a:gd name="T163" fmla="*/ 2804 h 2237"/>
                <a:gd name="T164" fmla="+- 0 4377 2377"/>
                <a:gd name="T165" fmla="*/ T164 w 2237"/>
                <a:gd name="T166" fmla="+- 0 2621 1072"/>
                <a:gd name="T167" fmla="*/ 2621 h 2237"/>
                <a:gd name="T168" fmla="+- 0 4451 2377"/>
                <a:gd name="T169" fmla="*/ T168 w 2237"/>
                <a:gd name="T170" fmla="+- 0 2415 1072"/>
                <a:gd name="T171" fmla="*/ 2415 h 2237"/>
                <a:gd name="T172" fmla="+- 0 4477 2377"/>
                <a:gd name="T173" fmla="*/ T172 w 2237"/>
                <a:gd name="T174" fmla="+- 0 2190 1072"/>
                <a:gd name="T175" fmla="*/ 2190 h 2237"/>
                <a:gd name="T176" fmla="+- 0 4451 2377"/>
                <a:gd name="T177" fmla="*/ T176 w 2237"/>
                <a:gd name="T178" fmla="+- 0 1965 1072"/>
                <a:gd name="T179" fmla="*/ 1965 h 2237"/>
                <a:gd name="T180" fmla="+- 0 4377 2377"/>
                <a:gd name="T181" fmla="*/ T180 w 2237"/>
                <a:gd name="T182" fmla="+- 0 1759 1072"/>
                <a:gd name="T183" fmla="*/ 1759 h 2237"/>
                <a:gd name="T184" fmla="+- 0 4261 2377"/>
                <a:gd name="T185" fmla="*/ T184 w 2237"/>
                <a:gd name="T186" fmla="+- 0 1576 1072"/>
                <a:gd name="T187" fmla="*/ 1576 h 2237"/>
                <a:gd name="T188" fmla="+- 0 4109 2377"/>
                <a:gd name="T189" fmla="*/ T188 w 2237"/>
                <a:gd name="T190" fmla="+- 0 1424 1072"/>
                <a:gd name="T191" fmla="*/ 1424 h 2237"/>
                <a:gd name="T192" fmla="+- 0 3926 2377"/>
                <a:gd name="T193" fmla="*/ T192 w 2237"/>
                <a:gd name="T194" fmla="+- 0 1308 1072"/>
                <a:gd name="T195" fmla="*/ 1308 h 2237"/>
                <a:gd name="T196" fmla="+- 0 3720 2377"/>
                <a:gd name="T197" fmla="*/ T196 w 2237"/>
                <a:gd name="T198" fmla="+- 0 1234 1072"/>
                <a:gd name="T199" fmla="*/ 1234 h 2237"/>
                <a:gd name="T200" fmla="+- 0 3495 2377"/>
                <a:gd name="T201" fmla="*/ T200 w 2237"/>
                <a:gd name="T202" fmla="+- 0 1208 1072"/>
                <a:gd name="T203" fmla="*/ 1208 h 2237"/>
                <a:gd name="T204" fmla="+- 0 4120 2377"/>
                <a:gd name="T205" fmla="*/ T204 w 2237"/>
                <a:gd name="T206" fmla="+- 0 1263 1072"/>
                <a:gd name="T207" fmla="*/ 1263 h 2237"/>
                <a:gd name="T208" fmla="+- 0 4286 2377"/>
                <a:gd name="T209" fmla="*/ T208 w 2237"/>
                <a:gd name="T210" fmla="+- 0 1400 1072"/>
                <a:gd name="T211" fmla="*/ 1400 h 2237"/>
                <a:gd name="T212" fmla="+- 0 4422 2377"/>
                <a:gd name="T213" fmla="*/ T212 w 2237"/>
                <a:gd name="T214" fmla="+- 0 1565 1072"/>
                <a:gd name="T215" fmla="*/ 1565 h 2237"/>
                <a:gd name="T216" fmla="+- 0 4525 2377"/>
                <a:gd name="T217" fmla="*/ T216 w 2237"/>
                <a:gd name="T218" fmla="+- 0 1755 1072"/>
                <a:gd name="T219" fmla="*/ 1755 h 2237"/>
                <a:gd name="T220" fmla="+- 0 4591 2377"/>
                <a:gd name="T221" fmla="*/ T220 w 2237"/>
                <a:gd name="T222" fmla="+- 0 1965 1072"/>
                <a:gd name="T223" fmla="*/ 1965 h 2237"/>
                <a:gd name="T224" fmla="+- 0 4613 2377"/>
                <a:gd name="T225" fmla="*/ T224 w 2237"/>
                <a:gd name="T226" fmla="+- 0 2190 1072"/>
                <a:gd name="T227" fmla="*/ 2190 h 2237"/>
                <a:gd name="T228" fmla="+- 0 4591 2377"/>
                <a:gd name="T229" fmla="*/ T228 w 2237"/>
                <a:gd name="T230" fmla="+- 0 2415 1072"/>
                <a:gd name="T231" fmla="*/ 2415 h 2237"/>
                <a:gd name="T232" fmla="+- 0 4525 2377"/>
                <a:gd name="T233" fmla="*/ T232 w 2237"/>
                <a:gd name="T234" fmla="+- 0 2625 1072"/>
                <a:gd name="T235" fmla="*/ 2625 h 2237"/>
                <a:gd name="T236" fmla="+- 0 4422 2377"/>
                <a:gd name="T237" fmla="*/ T236 w 2237"/>
                <a:gd name="T238" fmla="+- 0 2815 1072"/>
                <a:gd name="T239" fmla="*/ 2815 h 2237"/>
                <a:gd name="T240" fmla="+- 0 4286 2377"/>
                <a:gd name="T241" fmla="*/ T240 w 2237"/>
                <a:gd name="T242" fmla="+- 0 2980 1072"/>
                <a:gd name="T243" fmla="*/ 2980 h 2237"/>
                <a:gd name="T244" fmla="+- 0 4120 2377"/>
                <a:gd name="T245" fmla="*/ T244 w 2237"/>
                <a:gd name="T246" fmla="+- 0 3117 1072"/>
                <a:gd name="T247" fmla="*/ 3117 h 223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</a:cxnLst>
              <a:rect l="0" t="0" r="r" b="b"/>
              <a:pathLst>
                <a:path w="2237" h="2237">
                  <a:moveTo>
                    <a:pt x="1118" y="2236"/>
                  </a:moveTo>
                  <a:lnTo>
                    <a:pt x="1042" y="2234"/>
                  </a:lnTo>
                  <a:lnTo>
                    <a:pt x="967" y="2226"/>
                  </a:lnTo>
                  <a:lnTo>
                    <a:pt x="893" y="2214"/>
                  </a:lnTo>
                  <a:lnTo>
                    <a:pt x="821" y="2196"/>
                  </a:lnTo>
                  <a:lnTo>
                    <a:pt x="751" y="2174"/>
                  </a:lnTo>
                  <a:lnTo>
                    <a:pt x="683" y="2148"/>
                  </a:lnTo>
                  <a:lnTo>
                    <a:pt x="617" y="2118"/>
                  </a:lnTo>
                  <a:lnTo>
                    <a:pt x="554" y="2083"/>
                  </a:lnTo>
                  <a:lnTo>
                    <a:pt x="493" y="2045"/>
                  </a:lnTo>
                  <a:lnTo>
                    <a:pt x="435" y="2003"/>
                  </a:lnTo>
                  <a:lnTo>
                    <a:pt x="380" y="1957"/>
                  </a:lnTo>
                  <a:lnTo>
                    <a:pt x="328" y="1908"/>
                  </a:lnTo>
                  <a:lnTo>
                    <a:pt x="279" y="1856"/>
                  </a:lnTo>
                  <a:lnTo>
                    <a:pt x="233" y="1801"/>
                  </a:lnTo>
                  <a:lnTo>
                    <a:pt x="191" y="1743"/>
                  </a:lnTo>
                  <a:lnTo>
                    <a:pt x="153" y="1682"/>
                  </a:lnTo>
                  <a:lnTo>
                    <a:pt x="118" y="1619"/>
                  </a:lnTo>
                  <a:lnTo>
                    <a:pt x="88" y="1553"/>
                  </a:lnTo>
                  <a:lnTo>
                    <a:pt x="62" y="1485"/>
                  </a:lnTo>
                  <a:lnTo>
                    <a:pt x="40" y="1415"/>
                  </a:lnTo>
                  <a:lnTo>
                    <a:pt x="23" y="1343"/>
                  </a:lnTo>
                  <a:lnTo>
                    <a:pt x="10" y="1270"/>
                  </a:lnTo>
                  <a:lnTo>
                    <a:pt x="2" y="1194"/>
                  </a:lnTo>
                  <a:lnTo>
                    <a:pt x="0" y="1118"/>
                  </a:lnTo>
                  <a:lnTo>
                    <a:pt x="2" y="1041"/>
                  </a:lnTo>
                  <a:lnTo>
                    <a:pt x="10" y="966"/>
                  </a:lnTo>
                  <a:lnTo>
                    <a:pt x="23" y="893"/>
                  </a:lnTo>
                  <a:lnTo>
                    <a:pt x="40" y="821"/>
                  </a:lnTo>
                  <a:lnTo>
                    <a:pt x="62" y="751"/>
                  </a:lnTo>
                  <a:lnTo>
                    <a:pt x="88" y="683"/>
                  </a:lnTo>
                  <a:lnTo>
                    <a:pt x="118" y="617"/>
                  </a:lnTo>
                  <a:lnTo>
                    <a:pt x="153" y="554"/>
                  </a:lnTo>
                  <a:lnTo>
                    <a:pt x="191" y="493"/>
                  </a:lnTo>
                  <a:lnTo>
                    <a:pt x="233" y="435"/>
                  </a:lnTo>
                  <a:lnTo>
                    <a:pt x="279" y="380"/>
                  </a:lnTo>
                  <a:lnTo>
                    <a:pt x="328" y="328"/>
                  </a:lnTo>
                  <a:lnTo>
                    <a:pt x="380" y="279"/>
                  </a:lnTo>
                  <a:lnTo>
                    <a:pt x="435" y="233"/>
                  </a:lnTo>
                  <a:lnTo>
                    <a:pt x="493" y="191"/>
                  </a:lnTo>
                  <a:lnTo>
                    <a:pt x="554" y="153"/>
                  </a:lnTo>
                  <a:lnTo>
                    <a:pt x="617" y="118"/>
                  </a:lnTo>
                  <a:lnTo>
                    <a:pt x="683" y="88"/>
                  </a:lnTo>
                  <a:lnTo>
                    <a:pt x="751" y="61"/>
                  </a:lnTo>
                  <a:lnTo>
                    <a:pt x="821" y="40"/>
                  </a:lnTo>
                  <a:lnTo>
                    <a:pt x="893" y="22"/>
                  </a:lnTo>
                  <a:lnTo>
                    <a:pt x="967" y="10"/>
                  </a:lnTo>
                  <a:lnTo>
                    <a:pt x="1042" y="2"/>
                  </a:lnTo>
                  <a:lnTo>
                    <a:pt x="1118" y="0"/>
                  </a:lnTo>
                  <a:lnTo>
                    <a:pt x="1195" y="2"/>
                  </a:lnTo>
                  <a:lnTo>
                    <a:pt x="1270" y="10"/>
                  </a:lnTo>
                  <a:lnTo>
                    <a:pt x="1343" y="22"/>
                  </a:lnTo>
                  <a:lnTo>
                    <a:pt x="1415" y="40"/>
                  </a:lnTo>
                  <a:lnTo>
                    <a:pt x="1485" y="61"/>
                  </a:lnTo>
                  <a:lnTo>
                    <a:pt x="1553" y="88"/>
                  </a:lnTo>
                  <a:lnTo>
                    <a:pt x="1619" y="118"/>
                  </a:lnTo>
                  <a:lnTo>
                    <a:pt x="1652" y="136"/>
                  </a:lnTo>
                  <a:lnTo>
                    <a:pt x="1118" y="136"/>
                  </a:lnTo>
                  <a:lnTo>
                    <a:pt x="1041" y="139"/>
                  </a:lnTo>
                  <a:lnTo>
                    <a:pt x="966" y="148"/>
                  </a:lnTo>
                  <a:lnTo>
                    <a:pt x="893" y="162"/>
                  </a:lnTo>
                  <a:lnTo>
                    <a:pt x="822" y="182"/>
                  </a:lnTo>
                  <a:lnTo>
                    <a:pt x="753" y="207"/>
                  </a:lnTo>
                  <a:lnTo>
                    <a:pt x="687" y="236"/>
                  </a:lnTo>
                  <a:lnTo>
                    <a:pt x="623" y="270"/>
                  </a:lnTo>
                  <a:lnTo>
                    <a:pt x="562" y="309"/>
                  </a:lnTo>
                  <a:lnTo>
                    <a:pt x="504" y="352"/>
                  </a:lnTo>
                  <a:lnTo>
                    <a:pt x="450" y="399"/>
                  </a:lnTo>
                  <a:lnTo>
                    <a:pt x="399" y="450"/>
                  </a:lnTo>
                  <a:lnTo>
                    <a:pt x="352" y="504"/>
                  </a:lnTo>
                  <a:lnTo>
                    <a:pt x="309" y="562"/>
                  </a:lnTo>
                  <a:lnTo>
                    <a:pt x="271" y="623"/>
                  </a:lnTo>
                  <a:lnTo>
                    <a:pt x="236" y="687"/>
                  </a:lnTo>
                  <a:lnTo>
                    <a:pt x="207" y="753"/>
                  </a:lnTo>
                  <a:lnTo>
                    <a:pt x="182" y="822"/>
                  </a:lnTo>
                  <a:lnTo>
                    <a:pt x="162" y="893"/>
                  </a:lnTo>
                  <a:lnTo>
                    <a:pt x="148" y="966"/>
                  </a:lnTo>
                  <a:lnTo>
                    <a:pt x="139" y="1042"/>
                  </a:lnTo>
                  <a:lnTo>
                    <a:pt x="136" y="1118"/>
                  </a:lnTo>
                  <a:lnTo>
                    <a:pt x="139" y="1195"/>
                  </a:lnTo>
                  <a:lnTo>
                    <a:pt x="148" y="1270"/>
                  </a:lnTo>
                  <a:lnTo>
                    <a:pt x="162" y="1343"/>
                  </a:lnTo>
                  <a:lnTo>
                    <a:pt x="182" y="1414"/>
                  </a:lnTo>
                  <a:lnTo>
                    <a:pt x="207" y="1483"/>
                  </a:lnTo>
                  <a:lnTo>
                    <a:pt x="236" y="1549"/>
                  </a:lnTo>
                  <a:lnTo>
                    <a:pt x="271" y="1613"/>
                  </a:lnTo>
                  <a:lnTo>
                    <a:pt x="309" y="1674"/>
                  </a:lnTo>
                  <a:lnTo>
                    <a:pt x="352" y="1732"/>
                  </a:lnTo>
                  <a:lnTo>
                    <a:pt x="399" y="1786"/>
                  </a:lnTo>
                  <a:lnTo>
                    <a:pt x="450" y="1837"/>
                  </a:lnTo>
                  <a:lnTo>
                    <a:pt x="504" y="1884"/>
                  </a:lnTo>
                  <a:lnTo>
                    <a:pt x="562" y="1927"/>
                  </a:lnTo>
                  <a:lnTo>
                    <a:pt x="623" y="1966"/>
                  </a:lnTo>
                  <a:lnTo>
                    <a:pt x="687" y="2000"/>
                  </a:lnTo>
                  <a:lnTo>
                    <a:pt x="753" y="2029"/>
                  </a:lnTo>
                  <a:lnTo>
                    <a:pt x="822" y="2054"/>
                  </a:lnTo>
                  <a:lnTo>
                    <a:pt x="893" y="2074"/>
                  </a:lnTo>
                  <a:lnTo>
                    <a:pt x="966" y="2088"/>
                  </a:lnTo>
                  <a:lnTo>
                    <a:pt x="1041" y="2097"/>
                  </a:lnTo>
                  <a:lnTo>
                    <a:pt x="1118" y="2100"/>
                  </a:lnTo>
                  <a:lnTo>
                    <a:pt x="1652" y="2100"/>
                  </a:lnTo>
                  <a:lnTo>
                    <a:pt x="1619" y="2118"/>
                  </a:lnTo>
                  <a:lnTo>
                    <a:pt x="1553" y="2148"/>
                  </a:lnTo>
                  <a:lnTo>
                    <a:pt x="1485" y="2174"/>
                  </a:lnTo>
                  <a:lnTo>
                    <a:pt x="1415" y="2196"/>
                  </a:lnTo>
                  <a:lnTo>
                    <a:pt x="1343" y="2214"/>
                  </a:lnTo>
                  <a:lnTo>
                    <a:pt x="1270" y="2226"/>
                  </a:lnTo>
                  <a:lnTo>
                    <a:pt x="1195" y="2234"/>
                  </a:lnTo>
                  <a:lnTo>
                    <a:pt x="1118" y="2236"/>
                  </a:lnTo>
                  <a:close/>
                  <a:moveTo>
                    <a:pt x="1652" y="2100"/>
                  </a:moveTo>
                  <a:lnTo>
                    <a:pt x="1118" y="2100"/>
                  </a:lnTo>
                  <a:lnTo>
                    <a:pt x="1195" y="2097"/>
                  </a:lnTo>
                  <a:lnTo>
                    <a:pt x="1270" y="2088"/>
                  </a:lnTo>
                  <a:lnTo>
                    <a:pt x="1343" y="2074"/>
                  </a:lnTo>
                  <a:lnTo>
                    <a:pt x="1414" y="2054"/>
                  </a:lnTo>
                  <a:lnTo>
                    <a:pt x="1483" y="2029"/>
                  </a:lnTo>
                  <a:lnTo>
                    <a:pt x="1549" y="2000"/>
                  </a:lnTo>
                  <a:lnTo>
                    <a:pt x="1613" y="1966"/>
                  </a:lnTo>
                  <a:lnTo>
                    <a:pt x="1674" y="1927"/>
                  </a:lnTo>
                  <a:lnTo>
                    <a:pt x="1732" y="1884"/>
                  </a:lnTo>
                  <a:lnTo>
                    <a:pt x="1786" y="1837"/>
                  </a:lnTo>
                  <a:lnTo>
                    <a:pt x="1837" y="1786"/>
                  </a:lnTo>
                  <a:lnTo>
                    <a:pt x="1884" y="1732"/>
                  </a:lnTo>
                  <a:lnTo>
                    <a:pt x="1927" y="1674"/>
                  </a:lnTo>
                  <a:lnTo>
                    <a:pt x="1966" y="1613"/>
                  </a:lnTo>
                  <a:lnTo>
                    <a:pt x="2000" y="1549"/>
                  </a:lnTo>
                  <a:lnTo>
                    <a:pt x="2030" y="1483"/>
                  </a:lnTo>
                  <a:lnTo>
                    <a:pt x="2054" y="1414"/>
                  </a:lnTo>
                  <a:lnTo>
                    <a:pt x="2074" y="1343"/>
                  </a:lnTo>
                  <a:lnTo>
                    <a:pt x="2088" y="1270"/>
                  </a:lnTo>
                  <a:lnTo>
                    <a:pt x="2097" y="1194"/>
                  </a:lnTo>
                  <a:lnTo>
                    <a:pt x="2100" y="1118"/>
                  </a:lnTo>
                  <a:lnTo>
                    <a:pt x="2097" y="1041"/>
                  </a:lnTo>
                  <a:lnTo>
                    <a:pt x="2088" y="966"/>
                  </a:lnTo>
                  <a:lnTo>
                    <a:pt x="2074" y="893"/>
                  </a:lnTo>
                  <a:lnTo>
                    <a:pt x="2054" y="822"/>
                  </a:lnTo>
                  <a:lnTo>
                    <a:pt x="2030" y="753"/>
                  </a:lnTo>
                  <a:lnTo>
                    <a:pt x="2000" y="687"/>
                  </a:lnTo>
                  <a:lnTo>
                    <a:pt x="1966" y="623"/>
                  </a:lnTo>
                  <a:lnTo>
                    <a:pt x="1927" y="562"/>
                  </a:lnTo>
                  <a:lnTo>
                    <a:pt x="1884" y="504"/>
                  </a:lnTo>
                  <a:lnTo>
                    <a:pt x="1837" y="450"/>
                  </a:lnTo>
                  <a:lnTo>
                    <a:pt x="1786" y="399"/>
                  </a:lnTo>
                  <a:lnTo>
                    <a:pt x="1732" y="352"/>
                  </a:lnTo>
                  <a:lnTo>
                    <a:pt x="1674" y="309"/>
                  </a:lnTo>
                  <a:lnTo>
                    <a:pt x="1613" y="270"/>
                  </a:lnTo>
                  <a:lnTo>
                    <a:pt x="1549" y="236"/>
                  </a:lnTo>
                  <a:lnTo>
                    <a:pt x="1483" y="207"/>
                  </a:lnTo>
                  <a:lnTo>
                    <a:pt x="1414" y="182"/>
                  </a:lnTo>
                  <a:lnTo>
                    <a:pt x="1343" y="162"/>
                  </a:lnTo>
                  <a:lnTo>
                    <a:pt x="1270" y="148"/>
                  </a:lnTo>
                  <a:lnTo>
                    <a:pt x="1195" y="139"/>
                  </a:lnTo>
                  <a:lnTo>
                    <a:pt x="1118" y="136"/>
                  </a:lnTo>
                  <a:lnTo>
                    <a:pt x="1652" y="136"/>
                  </a:lnTo>
                  <a:lnTo>
                    <a:pt x="1682" y="153"/>
                  </a:lnTo>
                  <a:lnTo>
                    <a:pt x="1743" y="191"/>
                  </a:lnTo>
                  <a:lnTo>
                    <a:pt x="1801" y="233"/>
                  </a:lnTo>
                  <a:lnTo>
                    <a:pt x="1856" y="279"/>
                  </a:lnTo>
                  <a:lnTo>
                    <a:pt x="1909" y="328"/>
                  </a:lnTo>
                  <a:lnTo>
                    <a:pt x="1957" y="380"/>
                  </a:lnTo>
                  <a:lnTo>
                    <a:pt x="2003" y="435"/>
                  </a:lnTo>
                  <a:lnTo>
                    <a:pt x="2045" y="493"/>
                  </a:lnTo>
                  <a:lnTo>
                    <a:pt x="2084" y="554"/>
                  </a:lnTo>
                  <a:lnTo>
                    <a:pt x="2118" y="617"/>
                  </a:lnTo>
                  <a:lnTo>
                    <a:pt x="2148" y="683"/>
                  </a:lnTo>
                  <a:lnTo>
                    <a:pt x="2175" y="751"/>
                  </a:lnTo>
                  <a:lnTo>
                    <a:pt x="2196" y="821"/>
                  </a:lnTo>
                  <a:lnTo>
                    <a:pt x="2214" y="893"/>
                  </a:lnTo>
                  <a:lnTo>
                    <a:pt x="2226" y="966"/>
                  </a:lnTo>
                  <a:lnTo>
                    <a:pt x="2234" y="1042"/>
                  </a:lnTo>
                  <a:lnTo>
                    <a:pt x="2236" y="1118"/>
                  </a:lnTo>
                  <a:lnTo>
                    <a:pt x="2234" y="1195"/>
                  </a:lnTo>
                  <a:lnTo>
                    <a:pt x="2226" y="1270"/>
                  </a:lnTo>
                  <a:lnTo>
                    <a:pt x="2214" y="1343"/>
                  </a:lnTo>
                  <a:lnTo>
                    <a:pt x="2196" y="1415"/>
                  </a:lnTo>
                  <a:lnTo>
                    <a:pt x="2175" y="1485"/>
                  </a:lnTo>
                  <a:lnTo>
                    <a:pt x="2148" y="1553"/>
                  </a:lnTo>
                  <a:lnTo>
                    <a:pt x="2118" y="1619"/>
                  </a:lnTo>
                  <a:lnTo>
                    <a:pt x="2084" y="1682"/>
                  </a:lnTo>
                  <a:lnTo>
                    <a:pt x="2045" y="1743"/>
                  </a:lnTo>
                  <a:lnTo>
                    <a:pt x="2003" y="1801"/>
                  </a:lnTo>
                  <a:lnTo>
                    <a:pt x="1957" y="1856"/>
                  </a:lnTo>
                  <a:lnTo>
                    <a:pt x="1909" y="1908"/>
                  </a:lnTo>
                  <a:lnTo>
                    <a:pt x="1856" y="1957"/>
                  </a:lnTo>
                  <a:lnTo>
                    <a:pt x="1801" y="2003"/>
                  </a:lnTo>
                  <a:lnTo>
                    <a:pt x="1743" y="2045"/>
                  </a:lnTo>
                  <a:lnTo>
                    <a:pt x="1682" y="2083"/>
                  </a:lnTo>
                  <a:lnTo>
                    <a:pt x="1652" y="2100"/>
                  </a:lnTo>
                  <a:close/>
                </a:path>
              </a:pathLst>
            </a:custGeom>
            <a:solidFill>
              <a:srgbClr val="D91F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AutoShape 5">
              <a:extLst>
                <a:ext uri="{FF2B5EF4-FFF2-40B4-BE49-F238E27FC236}">
                  <a16:creationId xmlns:a16="http://schemas.microsoft.com/office/drawing/2014/main" id="{195215FB-1354-F3AD-974F-D43895731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3" y="1527"/>
              <a:ext cx="1458" cy="1326"/>
            </a:xfrm>
            <a:custGeom>
              <a:avLst/>
              <a:gdLst>
                <a:gd name="T0" fmla="+- 0 3830 2784"/>
                <a:gd name="T1" fmla="*/ T0 w 1458"/>
                <a:gd name="T2" fmla="+- 0 2300 1527"/>
                <a:gd name="T3" fmla="*/ 2300 h 1326"/>
                <a:gd name="T4" fmla="+- 0 3749 2784"/>
                <a:gd name="T5" fmla="*/ T4 w 1458"/>
                <a:gd name="T6" fmla="+- 0 2267 1527"/>
                <a:gd name="T7" fmla="*/ 2267 h 1326"/>
                <a:gd name="T8" fmla="+- 0 3747 2784"/>
                <a:gd name="T9" fmla="*/ T8 w 1458"/>
                <a:gd name="T10" fmla="+- 0 2215 1527"/>
                <a:gd name="T11" fmla="*/ 2215 h 1326"/>
                <a:gd name="T12" fmla="+- 0 3793 2784"/>
                <a:gd name="T13" fmla="*/ T12 w 1458"/>
                <a:gd name="T14" fmla="+- 0 2171 1527"/>
                <a:gd name="T15" fmla="*/ 2171 h 1326"/>
                <a:gd name="T16" fmla="+- 0 3782 2784"/>
                <a:gd name="T17" fmla="*/ T16 w 1458"/>
                <a:gd name="T18" fmla="+- 0 2152 1527"/>
                <a:gd name="T19" fmla="*/ 2152 h 1326"/>
                <a:gd name="T20" fmla="+- 0 3756 2784"/>
                <a:gd name="T21" fmla="*/ T20 w 1458"/>
                <a:gd name="T22" fmla="+- 0 2138 1527"/>
                <a:gd name="T23" fmla="*/ 2138 h 1326"/>
                <a:gd name="T24" fmla="+- 0 3794 2784"/>
                <a:gd name="T25" fmla="*/ T24 w 1458"/>
                <a:gd name="T26" fmla="+- 0 2102 1527"/>
                <a:gd name="T27" fmla="*/ 2102 h 1326"/>
                <a:gd name="T28" fmla="+- 0 3849 2784"/>
                <a:gd name="T29" fmla="*/ T28 w 1458"/>
                <a:gd name="T30" fmla="+- 0 2049 1527"/>
                <a:gd name="T31" fmla="*/ 2049 h 1326"/>
                <a:gd name="T32" fmla="+- 0 3796 2784"/>
                <a:gd name="T33" fmla="*/ T32 w 1458"/>
                <a:gd name="T34" fmla="+- 0 1982 1527"/>
                <a:gd name="T35" fmla="*/ 1982 h 1326"/>
                <a:gd name="T36" fmla="+- 0 3701 2784"/>
                <a:gd name="T37" fmla="*/ T36 w 1458"/>
                <a:gd name="T38" fmla="+- 0 1830 1527"/>
                <a:gd name="T39" fmla="*/ 1830 h 1326"/>
                <a:gd name="T40" fmla="+- 0 3637 2784"/>
                <a:gd name="T41" fmla="*/ T40 w 1458"/>
                <a:gd name="T42" fmla="+- 0 1660 1527"/>
                <a:gd name="T43" fmla="*/ 1660 h 1326"/>
                <a:gd name="T44" fmla="+- 0 3601 2784"/>
                <a:gd name="T45" fmla="*/ T44 w 1458"/>
                <a:gd name="T46" fmla="+- 0 1608 1527"/>
                <a:gd name="T47" fmla="*/ 1608 h 1326"/>
                <a:gd name="T48" fmla="+- 0 3512 2784"/>
                <a:gd name="T49" fmla="*/ T48 w 1458"/>
                <a:gd name="T50" fmla="+- 0 1558 1527"/>
                <a:gd name="T51" fmla="*/ 1558 h 1326"/>
                <a:gd name="T52" fmla="+- 0 3396 2784"/>
                <a:gd name="T53" fmla="*/ T52 w 1458"/>
                <a:gd name="T54" fmla="+- 0 1532 1527"/>
                <a:gd name="T55" fmla="*/ 1532 h 1326"/>
                <a:gd name="T56" fmla="+- 0 3264 2784"/>
                <a:gd name="T57" fmla="*/ T56 w 1458"/>
                <a:gd name="T58" fmla="+- 0 1530 1527"/>
                <a:gd name="T59" fmla="*/ 1530 h 1326"/>
                <a:gd name="T60" fmla="+- 0 3129 2784"/>
                <a:gd name="T61" fmla="*/ T60 w 1458"/>
                <a:gd name="T62" fmla="+- 0 1555 1527"/>
                <a:gd name="T63" fmla="*/ 1555 h 1326"/>
                <a:gd name="T64" fmla="+- 0 3001 2784"/>
                <a:gd name="T65" fmla="*/ T64 w 1458"/>
                <a:gd name="T66" fmla="+- 0 1611 1527"/>
                <a:gd name="T67" fmla="*/ 1611 h 1326"/>
                <a:gd name="T68" fmla="+- 0 2894 2784"/>
                <a:gd name="T69" fmla="*/ T68 w 1458"/>
                <a:gd name="T70" fmla="+- 0 1701 1527"/>
                <a:gd name="T71" fmla="*/ 1701 h 1326"/>
                <a:gd name="T72" fmla="+- 0 2818 2784"/>
                <a:gd name="T73" fmla="*/ T72 w 1458"/>
                <a:gd name="T74" fmla="+- 0 1827 1527"/>
                <a:gd name="T75" fmla="*/ 1827 h 1326"/>
                <a:gd name="T76" fmla="+- 0 2784 2784"/>
                <a:gd name="T77" fmla="*/ T76 w 1458"/>
                <a:gd name="T78" fmla="+- 0 2020 1527"/>
                <a:gd name="T79" fmla="*/ 2020 h 1326"/>
                <a:gd name="T80" fmla="+- 0 2818 2784"/>
                <a:gd name="T81" fmla="*/ T80 w 1458"/>
                <a:gd name="T82" fmla="+- 0 2205 1527"/>
                <a:gd name="T83" fmla="*/ 2205 h 1326"/>
                <a:gd name="T84" fmla="+- 0 2899 2784"/>
                <a:gd name="T85" fmla="*/ T84 w 1458"/>
                <a:gd name="T86" fmla="+- 0 2335 1527"/>
                <a:gd name="T87" fmla="*/ 2335 h 1326"/>
                <a:gd name="T88" fmla="+- 0 2991 2784"/>
                <a:gd name="T89" fmla="*/ T88 w 1458"/>
                <a:gd name="T90" fmla="+- 0 2418 1527"/>
                <a:gd name="T91" fmla="*/ 2418 h 1326"/>
                <a:gd name="T92" fmla="+- 0 3056 2784"/>
                <a:gd name="T93" fmla="*/ T92 w 1458"/>
                <a:gd name="T94" fmla="+- 0 2462 1527"/>
                <a:gd name="T95" fmla="*/ 2462 h 1326"/>
                <a:gd name="T96" fmla="+- 0 3068 2784"/>
                <a:gd name="T97" fmla="*/ T96 w 1458"/>
                <a:gd name="T98" fmla="+- 0 2539 1527"/>
                <a:gd name="T99" fmla="*/ 2539 h 1326"/>
                <a:gd name="T100" fmla="+- 0 3067 2784"/>
                <a:gd name="T101" fmla="*/ T100 w 1458"/>
                <a:gd name="T102" fmla="+- 0 2853 1527"/>
                <a:gd name="T103" fmla="*/ 2853 h 1326"/>
                <a:gd name="T104" fmla="+- 0 3652 2784"/>
                <a:gd name="T105" fmla="*/ T104 w 1458"/>
                <a:gd name="T106" fmla="+- 0 2828 1527"/>
                <a:gd name="T107" fmla="*/ 2828 h 1326"/>
                <a:gd name="T108" fmla="+- 0 3636 2784"/>
                <a:gd name="T109" fmla="*/ T108 w 1458"/>
                <a:gd name="T110" fmla="+- 0 2686 1527"/>
                <a:gd name="T111" fmla="*/ 2686 h 1326"/>
                <a:gd name="T112" fmla="+- 0 3659 2784"/>
                <a:gd name="T113" fmla="*/ T112 w 1458"/>
                <a:gd name="T114" fmla="+- 0 2553 1527"/>
                <a:gd name="T115" fmla="*/ 2553 h 1326"/>
                <a:gd name="T116" fmla="+- 0 3778 2784"/>
                <a:gd name="T117" fmla="*/ T116 w 1458"/>
                <a:gd name="T118" fmla="+- 0 2528 1527"/>
                <a:gd name="T119" fmla="*/ 2528 h 1326"/>
                <a:gd name="T120" fmla="+- 0 3845 2784"/>
                <a:gd name="T121" fmla="*/ T120 w 1458"/>
                <a:gd name="T122" fmla="+- 0 2479 1527"/>
                <a:gd name="T123" fmla="*/ 2479 h 1326"/>
                <a:gd name="T124" fmla="+- 0 3840 2784"/>
                <a:gd name="T125" fmla="*/ T124 w 1458"/>
                <a:gd name="T126" fmla="+- 0 2369 1527"/>
                <a:gd name="T127" fmla="*/ 2369 h 1326"/>
                <a:gd name="T128" fmla="+- 0 3855 2784"/>
                <a:gd name="T129" fmla="*/ T128 w 1458"/>
                <a:gd name="T130" fmla="+- 0 2312 1527"/>
                <a:gd name="T131" fmla="*/ 2312 h 1326"/>
                <a:gd name="T132" fmla="+- 0 4127 2784"/>
                <a:gd name="T133" fmla="*/ T132 w 1458"/>
                <a:gd name="T134" fmla="+- 0 1856 1527"/>
                <a:gd name="T135" fmla="*/ 1856 h 1326"/>
                <a:gd name="T136" fmla="+- 0 3949 2784"/>
                <a:gd name="T137" fmla="*/ T136 w 1458"/>
                <a:gd name="T138" fmla="+- 0 2145 1527"/>
                <a:gd name="T139" fmla="*/ 2145 h 132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1458" h="1326">
                  <a:moveTo>
                    <a:pt x="1071" y="785"/>
                  </a:moveTo>
                  <a:lnTo>
                    <a:pt x="1046" y="773"/>
                  </a:lnTo>
                  <a:lnTo>
                    <a:pt x="1005" y="761"/>
                  </a:lnTo>
                  <a:lnTo>
                    <a:pt x="965" y="740"/>
                  </a:lnTo>
                  <a:lnTo>
                    <a:pt x="949" y="713"/>
                  </a:lnTo>
                  <a:lnTo>
                    <a:pt x="963" y="688"/>
                  </a:lnTo>
                  <a:lnTo>
                    <a:pt x="989" y="665"/>
                  </a:lnTo>
                  <a:lnTo>
                    <a:pt x="1009" y="644"/>
                  </a:lnTo>
                  <a:lnTo>
                    <a:pt x="1010" y="630"/>
                  </a:lnTo>
                  <a:lnTo>
                    <a:pt x="998" y="625"/>
                  </a:lnTo>
                  <a:lnTo>
                    <a:pt x="982" y="620"/>
                  </a:lnTo>
                  <a:lnTo>
                    <a:pt x="972" y="611"/>
                  </a:lnTo>
                  <a:lnTo>
                    <a:pt x="983" y="595"/>
                  </a:lnTo>
                  <a:lnTo>
                    <a:pt x="1010" y="575"/>
                  </a:lnTo>
                  <a:lnTo>
                    <a:pt x="1042" y="550"/>
                  </a:lnTo>
                  <a:lnTo>
                    <a:pt x="1065" y="522"/>
                  </a:lnTo>
                  <a:lnTo>
                    <a:pt x="1055" y="492"/>
                  </a:lnTo>
                  <a:lnTo>
                    <a:pt x="1012" y="455"/>
                  </a:lnTo>
                  <a:lnTo>
                    <a:pt x="958" y="397"/>
                  </a:lnTo>
                  <a:lnTo>
                    <a:pt x="917" y="303"/>
                  </a:lnTo>
                  <a:lnTo>
                    <a:pt x="885" y="203"/>
                  </a:lnTo>
                  <a:lnTo>
                    <a:pt x="853" y="133"/>
                  </a:lnTo>
                  <a:lnTo>
                    <a:pt x="827" y="93"/>
                  </a:lnTo>
                  <a:lnTo>
                    <a:pt x="817" y="81"/>
                  </a:lnTo>
                  <a:lnTo>
                    <a:pt x="776" y="53"/>
                  </a:lnTo>
                  <a:lnTo>
                    <a:pt x="728" y="31"/>
                  </a:lnTo>
                  <a:lnTo>
                    <a:pt x="672" y="15"/>
                  </a:lnTo>
                  <a:lnTo>
                    <a:pt x="612" y="5"/>
                  </a:lnTo>
                  <a:lnTo>
                    <a:pt x="547" y="0"/>
                  </a:lnTo>
                  <a:lnTo>
                    <a:pt x="480" y="3"/>
                  </a:lnTo>
                  <a:lnTo>
                    <a:pt x="412" y="12"/>
                  </a:lnTo>
                  <a:lnTo>
                    <a:pt x="345" y="28"/>
                  </a:lnTo>
                  <a:lnTo>
                    <a:pt x="279" y="52"/>
                  </a:lnTo>
                  <a:lnTo>
                    <a:pt x="217" y="84"/>
                  </a:lnTo>
                  <a:lnTo>
                    <a:pt x="160" y="125"/>
                  </a:lnTo>
                  <a:lnTo>
                    <a:pt x="110" y="174"/>
                  </a:lnTo>
                  <a:lnTo>
                    <a:pt x="68" y="232"/>
                  </a:lnTo>
                  <a:lnTo>
                    <a:pt x="34" y="300"/>
                  </a:lnTo>
                  <a:lnTo>
                    <a:pt x="12" y="377"/>
                  </a:lnTo>
                  <a:lnTo>
                    <a:pt x="0" y="493"/>
                  </a:lnTo>
                  <a:lnTo>
                    <a:pt x="9" y="592"/>
                  </a:lnTo>
                  <a:lnTo>
                    <a:pt x="34" y="678"/>
                  </a:lnTo>
                  <a:lnTo>
                    <a:pt x="71" y="749"/>
                  </a:lnTo>
                  <a:lnTo>
                    <a:pt x="115" y="808"/>
                  </a:lnTo>
                  <a:lnTo>
                    <a:pt x="162" y="855"/>
                  </a:lnTo>
                  <a:lnTo>
                    <a:pt x="207" y="891"/>
                  </a:lnTo>
                  <a:lnTo>
                    <a:pt x="245" y="918"/>
                  </a:lnTo>
                  <a:lnTo>
                    <a:pt x="272" y="935"/>
                  </a:lnTo>
                  <a:lnTo>
                    <a:pt x="283" y="944"/>
                  </a:lnTo>
                  <a:lnTo>
                    <a:pt x="284" y="1012"/>
                  </a:lnTo>
                  <a:lnTo>
                    <a:pt x="284" y="1142"/>
                  </a:lnTo>
                  <a:lnTo>
                    <a:pt x="283" y="1326"/>
                  </a:lnTo>
                  <a:lnTo>
                    <a:pt x="872" y="1326"/>
                  </a:lnTo>
                  <a:lnTo>
                    <a:pt x="868" y="1301"/>
                  </a:lnTo>
                  <a:lnTo>
                    <a:pt x="859" y="1239"/>
                  </a:lnTo>
                  <a:lnTo>
                    <a:pt x="852" y="1159"/>
                  </a:lnTo>
                  <a:lnTo>
                    <a:pt x="850" y="1078"/>
                  </a:lnTo>
                  <a:lnTo>
                    <a:pt x="875" y="1026"/>
                  </a:lnTo>
                  <a:lnTo>
                    <a:pt x="931" y="1007"/>
                  </a:lnTo>
                  <a:lnTo>
                    <a:pt x="994" y="1001"/>
                  </a:lnTo>
                  <a:lnTo>
                    <a:pt x="1043" y="989"/>
                  </a:lnTo>
                  <a:lnTo>
                    <a:pt x="1061" y="952"/>
                  </a:lnTo>
                  <a:lnTo>
                    <a:pt x="1060" y="897"/>
                  </a:lnTo>
                  <a:lnTo>
                    <a:pt x="1056" y="842"/>
                  </a:lnTo>
                  <a:lnTo>
                    <a:pt x="1067" y="803"/>
                  </a:lnTo>
                  <a:lnTo>
                    <a:pt x="1071" y="785"/>
                  </a:lnTo>
                  <a:close/>
                  <a:moveTo>
                    <a:pt x="1458" y="359"/>
                  </a:moveTo>
                  <a:lnTo>
                    <a:pt x="1343" y="329"/>
                  </a:lnTo>
                  <a:lnTo>
                    <a:pt x="1135" y="618"/>
                  </a:lnTo>
                  <a:lnTo>
                    <a:pt x="1165" y="618"/>
                  </a:lnTo>
                  <a:lnTo>
                    <a:pt x="1458" y="3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pic>
          <p:nvPicPr>
            <p:cNvPr id="4102" name="Picture 6">
              <a:extLst>
                <a:ext uri="{FF2B5EF4-FFF2-40B4-BE49-F238E27FC236}">
                  <a16:creationId xmlns:a16="http://schemas.microsoft.com/office/drawing/2014/main" id="{8F239F58-14CB-91F0-1468-A8AE00C73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9" y="2185"/>
              <a:ext cx="36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D7F55CA6-2248-3ABE-792F-06EA1E5BE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7" y="1361"/>
              <a:ext cx="1418" cy="1723"/>
            </a:xfrm>
            <a:custGeom>
              <a:avLst/>
              <a:gdLst>
                <a:gd name="T0" fmla="+- 0 4245 2827"/>
                <a:gd name="T1" fmla="*/ T0 w 1418"/>
                <a:gd name="T2" fmla="+- 0 1447 1362"/>
                <a:gd name="T3" fmla="*/ 1447 h 1723"/>
                <a:gd name="T4" fmla="+- 0 2934 2827"/>
                <a:gd name="T5" fmla="*/ T4 w 1418"/>
                <a:gd name="T6" fmla="+- 0 3084 1362"/>
                <a:gd name="T7" fmla="*/ 3084 h 1723"/>
                <a:gd name="T8" fmla="+- 0 2827 2827"/>
                <a:gd name="T9" fmla="*/ T8 w 1418"/>
                <a:gd name="T10" fmla="+- 0 2999 1362"/>
                <a:gd name="T11" fmla="*/ 2999 h 1723"/>
                <a:gd name="T12" fmla="+- 0 4138 2827"/>
                <a:gd name="T13" fmla="*/ T12 w 1418"/>
                <a:gd name="T14" fmla="+- 0 1362 1362"/>
                <a:gd name="T15" fmla="*/ 1362 h 1723"/>
                <a:gd name="T16" fmla="+- 0 4245 2827"/>
                <a:gd name="T17" fmla="*/ T16 w 1418"/>
                <a:gd name="T18" fmla="+- 0 1447 1362"/>
                <a:gd name="T19" fmla="*/ 1447 h 17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18" h="1723">
                  <a:moveTo>
                    <a:pt x="1418" y="85"/>
                  </a:moveTo>
                  <a:lnTo>
                    <a:pt x="107" y="1722"/>
                  </a:lnTo>
                  <a:lnTo>
                    <a:pt x="0" y="1637"/>
                  </a:lnTo>
                  <a:lnTo>
                    <a:pt x="1311" y="0"/>
                  </a:lnTo>
                  <a:lnTo>
                    <a:pt x="1418" y="85"/>
                  </a:lnTo>
                  <a:close/>
                </a:path>
              </a:pathLst>
            </a:custGeom>
            <a:solidFill>
              <a:srgbClr val="D91F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grpSp>
        <p:nvGrpSpPr>
          <p:cNvPr id="28" name="Group 22">
            <a:extLst>
              <a:ext uri="{FF2B5EF4-FFF2-40B4-BE49-F238E27FC236}">
                <a16:creationId xmlns:a16="http://schemas.microsoft.com/office/drawing/2014/main" id="{4B72B2E4-C53F-9C52-4A23-27517FCACBF5}"/>
              </a:ext>
            </a:extLst>
          </p:cNvPr>
          <p:cNvGrpSpPr>
            <a:grpSpLocks/>
          </p:cNvGrpSpPr>
          <p:nvPr/>
        </p:nvGrpSpPr>
        <p:grpSpPr bwMode="auto">
          <a:xfrm rot="862954">
            <a:off x="9268634" y="620666"/>
            <a:ext cx="1803252" cy="1820738"/>
            <a:chOff x="19003" y="974"/>
            <a:chExt cx="2161" cy="2163"/>
          </a:xfrm>
        </p:grpSpPr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6D85CE8-F2DB-FAE4-9986-6F46164FC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1" y="974"/>
              <a:ext cx="1442" cy="1902"/>
            </a:xfrm>
            <a:custGeom>
              <a:avLst/>
              <a:gdLst>
                <a:gd name="T0" fmla="+- 0 20005 19362"/>
                <a:gd name="T1" fmla="*/ T0 w 1442"/>
                <a:gd name="T2" fmla="+- 0 2872 974"/>
                <a:gd name="T3" fmla="*/ 2872 h 1902"/>
                <a:gd name="T4" fmla="+- 0 19859 19362"/>
                <a:gd name="T5" fmla="*/ T4 w 1442"/>
                <a:gd name="T6" fmla="+- 0 2841 974"/>
                <a:gd name="T7" fmla="*/ 2841 h 1902"/>
                <a:gd name="T8" fmla="+- 0 19724 19362"/>
                <a:gd name="T9" fmla="*/ T8 w 1442"/>
                <a:gd name="T10" fmla="+- 0 2781 974"/>
                <a:gd name="T11" fmla="*/ 2781 h 1902"/>
                <a:gd name="T12" fmla="+- 0 19607 19362"/>
                <a:gd name="T13" fmla="*/ T12 w 1442"/>
                <a:gd name="T14" fmla="+- 0 2696 974"/>
                <a:gd name="T15" fmla="*/ 2696 h 1902"/>
                <a:gd name="T16" fmla="+- 0 19508 19362"/>
                <a:gd name="T17" fmla="*/ T16 w 1442"/>
                <a:gd name="T18" fmla="+- 0 2590 974"/>
                <a:gd name="T19" fmla="*/ 2590 h 1902"/>
                <a:gd name="T20" fmla="+- 0 19432 19362"/>
                <a:gd name="T21" fmla="*/ T20 w 1442"/>
                <a:gd name="T22" fmla="+- 0 2466 974"/>
                <a:gd name="T23" fmla="*/ 2466 h 1902"/>
                <a:gd name="T24" fmla="+- 0 19383 19362"/>
                <a:gd name="T25" fmla="*/ T24 w 1442"/>
                <a:gd name="T26" fmla="+- 0 2327 974"/>
                <a:gd name="T27" fmla="*/ 2327 h 1902"/>
                <a:gd name="T28" fmla="+- 0 19363 19362"/>
                <a:gd name="T29" fmla="*/ T28 w 1442"/>
                <a:gd name="T30" fmla="+- 0 2176 974"/>
                <a:gd name="T31" fmla="*/ 2176 h 1902"/>
                <a:gd name="T32" fmla="+- 0 19362 19362"/>
                <a:gd name="T33" fmla="*/ T32 w 1442"/>
                <a:gd name="T34" fmla="+- 0 1455 974"/>
                <a:gd name="T35" fmla="*/ 1455 h 1902"/>
                <a:gd name="T36" fmla="+- 0 19388 19362"/>
                <a:gd name="T37" fmla="*/ T36 w 1442"/>
                <a:gd name="T38" fmla="+- 0 1308 974"/>
                <a:gd name="T39" fmla="*/ 1308 h 1902"/>
                <a:gd name="T40" fmla="+- 0 19460 19362"/>
                <a:gd name="T41" fmla="*/ T40 w 1442"/>
                <a:gd name="T42" fmla="+- 0 1184 974"/>
                <a:gd name="T43" fmla="*/ 1184 h 1902"/>
                <a:gd name="T44" fmla="+- 0 19570 19362"/>
                <a:gd name="T45" fmla="*/ T44 w 1442"/>
                <a:gd name="T46" fmla="+- 0 1092 974"/>
                <a:gd name="T47" fmla="*/ 1092 h 1902"/>
                <a:gd name="T48" fmla="+- 0 19707 19362"/>
                <a:gd name="T49" fmla="*/ T48 w 1442"/>
                <a:gd name="T50" fmla="+- 0 1041 974"/>
                <a:gd name="T51" fmla="*/ 1041 h 1902"/>
                <a:gd name="T52" fmla="+- 0 19819 19362"/>
                <a:gd name="T53" fmla="*/ T52 w 1442"/>
                <a:gd name="T54" fmla="+- 0 1036 974"/>
                <a:gd name="T55" fmla="*/ 1036 h 1902"/>
                <a:gd name="T56" fmla="+- 0 19922 19362"/>
                <a:gd name="T57" fmla="*/ T56 w 1442"/>
                <a:gd name="T58" fmla="+- 0 1013 974"/>
                <a:gd name="T59" fmla="*/ 1013 h 1902"/>
                <a:gd name="T60" fmla="+- 0 20066 19362"/>
                <a:gd name="T61" fmla="*/ T60 w 1442"/>
                <a:gd name="T62" fmla="+- 0 979 974"/>
                <a:gd name="T63" fmla="*/ 979 h 1902"/>
                <a:gd name="T64" fmla="+- 0 20220 19362"/>
                <a:gd name="T65" fmla="*/ T64 w 1442"/>
                <a:gd name="T66" fmla="+- 0 979 974"/>
                <a:gd name="T67" fmla="*/ 979 h 1902"/>
                <a:gd name="T68" fmla="+- 0 20366 19362"/>
                <a:gd name="T69" fmla="*/ T68 w 1442"/>
                <a:gd name="T70" fmla="+- 0 1013 974"/>
                <a:gd name="T71" fmla="*/ 1013 h 1902"/>
                <a:gd name="T72" fmla="+- 0 20497 19362"/>
                <a:gd name="T73" fmla="*/ T72 w 1442"/>
                <a:gd name="T74" fmla="+- 0 1077 974"/>
                <a:gd name="T75" fmla="*/ 1077 h 1902"/>
                <a:gd name="T76" fmla="+- 0 20610 19362"/>
                <a:gd name="T77" fmla="*/ T76 w 1442"/>
                <a:gd name="T78" fmla="+- 0 1168 974"/>
                <a:gd name="T79" fmla="*/ 1168 h 1902"/>
                <a:gd name="T80" fmla="+- 0 20701 19362"/>
                <a:gd name="T81" fmla="*/ T80 w 1442"/>
                <a:gd name="T82" fmla="+- 0 1281 974"/>
                <a:gd name="T83" fmla="*/ 1281 h 1902"/>
                <a:gd name="T84" fmla="+- 0 20765 19362"/>
                <a:gd name="T85" fmla="*/ T84 w 1442"/>
                <a:gd name="T86" fmla="+- 0 1412 974"/>
                <a:gd name="T87" fmla="*/ 1412 h 1902"/>
                <a:gd name="T88" fmla="+- 0 20799 19362"/>
                <a:gd name="T89" fmla="*/ T88 w 1442"/>
                <a:gd name="T90" fmla="+- 0 1558 974"/>
                <a:gd name="T91" fmla="*/ 1558 h 1902"/>
                <a:gd name="T92" fmla="+- 0 20804 19362"/>
                <a:gd name="T93" fmla="*/ T92 w 1442"/>
                <a:gd name="T94" fmla="+- 0 2176 974"/>
                <a:gd name="T95" fmla="*/ 2176 h 1902"/>
                <a:gd name="T96" fmla="+- 0 20796 19362"/>
                <a:gd name="T97" fmla="*/ T96 w 1442"/>
                <a:gd name="T98" fmla="+- 0 2252 974"/>
                <a:gd name="T99" fmla="*/ 2252 h 1902"/>
                <a:gd name="T100" fmla="+- 0 20761 19362"/>
                <a:gd name="T101" fmla="*/ T100 w 1442"/>
                <a:gd name="T102" fmla="+- 0 2398 974"/>
                <a:gd name="T103" fmla="*/ 2398 h 1902"/>
                <a:gd name="T104" fmla="+- 0 20698 19362"/>
                <a:gd name="T105" fmla="*/ T104 w 1442"/>
                <a:gd name="T106" fmla="+- 0 2530 974"/>
                <a:gd name="T107" fmla="*/ 2530 h 1902"/>
                <a:gd name="T108" fmla="+- 0 20610 19362"/>
                <a:gd name="T109" fmla="*/ T108 w 1442"/>
                <a:gd name="T110" fmla="+- 0 2646 974"/>
                <a:gd name="T111" fmla="*/ 2646 h 1902"/>
                <a:gd name="T112" fmla="+- 0 20502 19362"/>
                <a:gd name="T113" fmla="*/ T112 w 1442"/>
                <a:gd name="T114" fmla="+- 0 2742 974"/>
                <a:gd name="T115" fmla="*/ 2742 h 1902"/>
                <a:gd name="T116" fmla="+- 0 20375 19362"/>
                <a:gd name="T117" fmla="*/ T116 w 1442"/>
                <a:gd name="T118" fmla="+- 0 2814 974"/>
                <a:gd name="T119" fmla="*/ 2814 h 1902"/>
                <a:gd name="T120" fmla="+- 0 20235 19362"/>
                <a:gd name="T121" fmla="*/ T120 w 1442"/>
                <a:gd name="T122" fmla="+- 0 2860 974"/>
                <a:gd name="T123" fmla="*/ 2860 h 1902"/>
                <a:gd name="T124" fmla="+- 0 20083 19362"/>
                <a:gd name="T125" fmla="*/ T124 w 1442"/>
                <a:gd name="T126" fmla="+- 0 2876 974"/>
                <a:gd name="T127" fmla="*/ 2876 h 190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</a:cxnLst>
              <a:rect l="0" t="0" r="r" b="b"/>
              <a:pathLst>
                <a:path w="1442" h="1902">
                  <a:moveTo>
                    <a:pt x="721" y="1902"/>
                  </a:moveTo>
                  <a:lnTo>
                    <a:pt x="643" y="1898"/>
                  </a:lnTo>
                  <a:lnTo>
                    <a:pt x="569" y="1886"/>
                  </a:lnTo>
                  <a:lnTo>
                    <a:pt x="497" y="1867"/>
                  </a:lnTo>
                  <a:lnTo>
                    <a:pt x="428" y="1840"/>
                  </a:lnTo>
                  <a:lnTo>
                    <a:pt x="362" y="1807"/>
                  </a:lnTo>
                  <a:lnTo>
                    <a:pt x="301" y="1768"/>
                  </a:lnTo>
                  <a:lnTo>
                    <a:pt x="245" y="1722"/>
                  </a:lnTo>
                  <a:lnTo>
                    <a:pt x="193" y="1672"/>
                  </a:lnTo>
                  <a:lnTo>
                    <a:pt x="146" y="1616"/>
                  </a:lnTo>
                  <a:lnTo>
                    <a:pt x="105" y="1556"/>
                  </a:lnTo>
                  <a:lnTo>
                    <a:pt x="70" y="1492"/>
                  </a:lnTo>
                  <a:lnTo>
                    <a:pt x="42" y="1424"/>
                  </a:lnTo>
                  <a:lnTo>
                    <a:pt x="21" y="1353"/>
                  </a:lnTo>
                  <a:lnTo>
                    <a:pt x="7" y="1278"/>
                  </a:lnTo>
                  <a:lnTo>
                    <a:pt x="1" y="1202"/>
                  </a:lnTo>
                  <a:lnTo>
                    <a:pt x="0" y="1202"/>
                  </a:lnTo>
                  <a:lnTo>
                    <a:pt x="0" y="481"/>
                  </a:lnTo>
                  <a:lnTo>
                    <a:pt x="6" y="405"/>
                  </a:lnTo>
                  <a:lnTo>
                    <a:pt x="26" y="334"/>
                  </a:lnTo>
                  <a:lnTo>
                    <a:pt x="57" y="269"/>
                  </a:lnTo>
                  <a:lnTo>
                    <a:pt x="98" y="210"/>
                  </a:lnTo>
                  <a:lnTo>
                    <a:pt x="149" y="159"/>
                  </a:lnTo>
                  <a:lnTo>
                    <a:pt x="208" y="118"/>
                  </a:lnTo>
                  <a:lnTo>
                    <a:pt x="273" y="87"/>
                  </a:lnTo>
                  <a:lnTo>
                    <a:pt x="345" y="67"/>
                  </a:lnTo>
                  <a:lnTo>
                    <a:pt x="420" y="60"/>
                  </a:lnTo>
                  <a:lnTo>
                    <a:pt x="457" y="62"/>
                  </a:lnTo>
                  <a:lnTo>
                    <a:pt x="493" y="67"/>
                  </a:lnTo>
                  <a:lnTo>
                    <a:pt x="560" y="39"/>
                  </a:lnTo>
                  <a:lnTo>
                    <a:pt x="631" y="18"/>
                  </a:lnTo>
                  <a:lnTo>
                    <a:pt x="704" y="5"/>
                  </a:lnTo>
                  <a:lnTo>
                    <a:pt x="781" y="0"/>
                  </a:lnTo>
                  <a:lnTo>
                    <a:pt x="858" y="5"/>
                  </a:lnTo>
                  <a:lnTo>
                    <a:pt x="932" y="18"/>
                  </a:lnTo>
                  <a:lnTo>
                    <a:pt x="1004" y="39"/>
                  </a:lnTo>
                  <a:lnTo>
                    <a:pt x="1071" y="67"/>
                  </a:lnTo>
                  <a:lnTo>
                    <a:pt x="1135" y="103"/>
                  </a:lnTo>
                  <a:lnTo>
                    <a:pt x="1194" y="145"/>
                  </a:lnTo>
                  <a:lnTo>
                    <a:pt x="1248" y="194"/>
                  </a:lnTo>
                  <a:lnTo>
                    <a:pt x="1296" y="248"/>
                  </a:lnTo>
                  <a:lnTo>
                    <a:pt x="1339" y="307"/>
                  </a:lnTo>
                  <a:lnTo>
                    <a:pt x="1374" y="370"/>
                  </a:lnTo>
                  <a:lnTo>
                    <a:pt x="1403" y="438"/>
                  </a:lnTo>
                  <a:lnTo>
                    <a:pt x="1424" y="510"/>
                  </a:lnTo>
                  <a:lnTo>
                    <a:pt x="1437" y="584"/>
                  </a:lnTo>
                  <a:lnTo>
                    <a:pt x="1442" y="661"/>
                  </a:lnTo>
                  <a:lnTo>
                    <a:pt x="1442" y="1202"/>
                  </a:lnTo>
                  <a:lnTo>
                    <a:pt x="1440" y="1202"/>
                  </a:lnTo>
                  <a:lnTo>
                    <a:pt x="1434" y="1278"/>
                  </a:lnTo>
                  <a:lnTo>
                    <a:pt x="1420" y="1353"/>
                  </a:lnTo>
                  <a:lnTo>
                    <a:pt x="1399" y="1424"/>
                  </a:lnTo>
                  <a:lnTo>
                    <a:pt x="1371" y="1492"/>
                  </a:lnTo>
                  <a:lnTo>
                    <a:pt x="1336" y="1556"/>
                  </a:lnTo>
                  <a:lnTo>
                    <a:pt x="1295" y="1616"/>
                  </a:lnTo>
                  <a:lnTo>
                    <a:pt x="1248" y="1672"/>
                  </a:lnTo>
                  <a:lnTo>
                    <a:pt x="1197" y="1722"/>
                  </a:lnTo>
                  <a:lnTo>
                    <a:pt x="1140" y="1768"/>
                  </a:lnTo>
                  <a:lnTo>
                    <a:pt x="1079" y="1807"/>
                  </a:lnTo>
                  <a:lnTo>
                    <a:pt x="1013" y="1840"/>
                  </a:lnTo>
                  <a:lnTo>
                    <a:pt x="945" y="1867"/>
                  </a:lnTo>
                  <a:lnTo>
                    <a:pt x="873" y="1886"/>
                  </a:lnTo>
                  <a:lnTo>
                    <a:pt x="798" y="1898"/>
                  </a:lnTo>
                  <a:lnTo>
                    <a:pt x="721" y="1902"/>
                  </a:lnTo>
                  <a:close/>
                </a:path>
              </a:pathLst>
            </a:custGeom>
            <a:solidFill>
              <a:srgbClr val="FFAB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5BCE0FF2-DA2E-BAB7-BA2C-05372F2C7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1" y="1274"/>
              <a:ext cx="1082" cy="1262"/>
            </a:xfrm>
            <a:custGeom>
              <a:avLst/>
              <a:gdLst>
                <a:gd name="T0" fmla="+- 0 20083 19542"/>
                <a:gd name="T1" fmla="*/ T0 w 1082"/>
                <a:gd name="T2" fmla="+- 0 2536 1275"/>
                <a:gd name="T3" fmla="*/ 2536 h 1262"/>
                <a:gd name="T4" fmla="+- 0 20009 19542"/>
                <a:gd name="T5" fmla="*/ T4 w 1082"/>
                <a:gd name="T6" fmla="+- 0 2531 1275"/>
                <a:gd name="T7" fmla="*/ 2531 h 1262"/>
                <a:gd name="T8" fmla="+- 0 19939 19542"/>
                <a:gd name="T9" fmla="*/ T8 w 1082"/>
                <a:gd name="T10" fmla="+- 0 2517 1275"/>
                <a:gd name="T11" fmla="*/ 2517 h 1262"/>
                <a:gd name="T12" fmla="+- 0 19872 19542"/>
                <a:gd name="T13" fmla="*/ T12 w 1082"/>
                <a:gd name="T14" fmla="+- 0 2494 1275"/>
                <a:gd name="T15" fmla="*/ 2494 h 1262"/>
                <a:gd name="T16" fmla="+- 0 19810 19542"/>
                <a:gd name="T17" fmla="*/ T16 w 1082"/>
                <a:gd name="T18" fmla="+- 0 2463 1275"/>
                <a:gd name="T19" fmla="*/ 2463 h 1262"/>
                <a:gd name="T20" fmla="+- 0 19752 19542"/>
                <a:gd name="T21" fmla="*/ T20 w 1082"/>
                <a:gd name="T22" fmla="+- 0 2424 1275"/>
                <a:gd name="T23" fmla="*/ 2424 h 1262"/>
                <a:gd name="T24" fmla="+- 0 19700 19542"/>
                <a:gd name="T25" fmla="*/ T24 w 1082"/>
                <a:gd name="T26" fmla="+- 0 2378 1275"/>
                <a:gd name="T27" fmla="*/ 2378 h 1262"/>
                <a:gd name="T28" fmla="+- 0 19654 19542"/>
                <a:gd name="T29" fmla="*/ T28 w 1082"/>
                <a:gd name="T30" fmla="+- 0 2326 1275"/>
                <a:gd name="T31" fmla="*/ 2326 h 1262"/>
                <a:gd name="T32" fmla="+- 0 19616 19542"/>
                <a:gd name="T33" fmla="*/ T32 w 1082"/>
                <a:gd name="T34" fmla="+- 0 2269 1275"/>
                <a:gd name="T35" fmla="*/ 2269 h 1262"/>
                <a:gd name="T36" fmla="+- 0 19584 19542"/>
                <a:gd name="T37" fmla="*/ T36 w 1082"/>
                <a:gd name="T38" fmla="+- 0 2206 1275"/>
                <a:gd name="T39" fmla="*/ 2206 h 1262"/>
                <a:gd name="T40" fmla="+- 0 19561 19542"/>
                <a:gd name="T41" fmla="*/ T40 w 1082"/>
                <a:gd name="T42" fmla="+- 0 2139 1275"/>
                <a:gd name="T43" fmla="*/ 2139 h 1262"/>
                <a:gd name="T44" fmla="+- 0 19547 19542"/>
                <a:gd name="T45" fmla="*/ T44 w 1082"/>
                <a:gd name="T46" fmla="+- 0 2069 1275"/>
                <a:gd name="T47" fmla="*/ 2069 h 1262"/>
                <a:gd name="T48" fmla="+- 0 19542 19542"/>
                <a:gd name="T49" fmla="*/ T48 w 1082"/>
                <a:gd name="T50" fmla="+- 0 1996 1275"/>
                <a:gd name="T51" fmla="*/ 1996 h 1262"/>
                <a:gd name="T52" fmla="+- 0 19542 19542"/>
                <a:gd name="T53" fmla="*/ T52 w 1082"/>
                <a:gd name="T54" fmla="+- 0 1631 1275"/>
                <a:gd name="T55" fmla="*/ 1631 h 1262"/>
                <a:gd name="T56" fmla="+- 0 19715 19542"/>
                <a:gd name="T57" fmla="*/ T56 w 1082"/>
                <a:gd name="T58" fmla="+- 0 1560 1275"/>
                <a:gd name="T59" fmla="*/ 1560 h 1262"/>
                <a:gd name="T60" fmla="+- 0 19805 19542"/>
                <a:gd name="T61" fmla="*/ T60 w 1082"/>
                <a:gd name="T62" fmla="+- 0 1439 1275"/>
                <a:gd name="T63" fmla="*/ 1439 h 1262"/>
                <a:gd name="T64" fmla="+- 0 19838 19542"/>
                <a:gd name="T65" fmla="*/ T64 w 1082"/>
                <a:gd name="T66" fmla="+- 0 1325 1275"/>
                <a:gd name="T67" fmla="*/ 1325 h 1262"/>
                <a:gd name="T68" fmla="+- 0 19842 19542"/>
                <a:gd name="T69" fmla="*/ T68 w 1082"/>
                <a:gd name="T70" fmla="+- 0 1275 1275"/>
                <a:gd name="T71" fmla="*/ 1275 h 1262"/>
                <a:gd name="T72" fmla="+- 0 19870 19542"/>
                <a:gd name="T73" fmla="*/ T72 w 1082"/>
                <a:gd name="T74" fmla="+- 0 1337 1275"/>
                <a:gd name="T75" fmla="*/ 1337 h 1262"/>
                <a:gd name="T76" fmla="+- 0 19982 19542"/>
                <a:gd name="T77" fmla="*/ T76 w 1082"/>
                <a:gd name="T78" fmla="+- 0 1476 1275"/>
                <a:gd name="T79" fmla="*/ 1476 h 1262"/>
                <a:gd name="T80" fmla="+- 0 20220 19542"/>
                <a:gd name="T81" fmla="*/ T80 w 1082"/>
                <a:gd name="T82" fmla="+- 0 1619 1275"/>
                <a:gd name="T83" fmla="*/ 1619 h 1262"/>
                <a:gd name="T84" fmla="+- 0 20623 19542"/>
                <a:gd name="T85" fmla="*/ T84 w 1082"/>
                <a:gd name="T86" fmla="+- 0 1694 1275"/>
                <a:gd name="T87" fmla="*/ 1694 h 1262"/>
                <a:gd name="T88" fmla="+- 0 20623 19542"/>
                <a:gd name="T89" fmla="*/ T88 w 1082"/>
                <a:gd name="T90" fmla="+- 0 1996 1275"/>
                <a:gd name="T91" fmla="*/ 1996 h 1262"/>
                <a:gd name="T92" fmla="+- 0 20618 19542"/>
                <a:gd name="T93" fmla="*/ T92 w 1082"/>
                <a:gd name="T94" fmla="+- 0 2069 1275"/>
                <a:gd name="T95" fmla="*/ 2069 h 1262"/>
                <a:gd name="T96" fmla="+- 0 20604 19542"/>
                <a:gd name="T97" fmla="*/ T96 w 1082"/>
                <a:gd name="T98" fmla="+- 0 2139 1275"/>
                <a:gd name="T99" fmla="*/ 2139 h 1262"/>
                <a:gd name="T100" fmla="+- 0 20581 19542"/>
                <a:gd name="T101" fmla="*/ T100 w 1082"/>
                <a:gd name="T102" fmla="+- 0 2206 1275"/>
                <a:gd name="T103" fmla="*/ 2206 h 1262"/>
                <a:gd name="T104" fmla="+- 0 20549 19542"/>
                <a:gd name="T105" fmla="*/ T104 w 1082"/>
                <a:gd name="T106" fmla="+- 0 2269 1275"/>
                <a:gd name="T107" fmla="*/ 2269 h 1262"/>
                <a:gd name="T108" fmla="+- 0 20511 19542"/>
                <a:gd name="T109" fmla="*/ T108 w 1082"/>
                <a:gd name="T110" fmla="+- 0 2326 1275"/>
                <a:gd name="T111" fmla="*/ 2326 h 1262"/>
                <a:gd name="T112" fmla="+- 0 20465 19542"/>
                <a:gd name="T113" fmla="*/ T112 w 1082"/>
                <a:gd name="T114" fmla="+- 0 2378 1275"/>
                <a:gd name="T115" fmla="*/ 2378 h 1262"/>
                <a:gd name="T116" fmla="+- 0 20413 19542"/>
                <a:gd name="T117" fmla="*/ T116 w 1082"/>
                <a:gd name="T118" fmla="+- 0 2424 1275"/>
                <a:gd name="T119" fmla="*/ 2424 h 1262"/>
                <a:gd name="T120" fmla="+- 0 20355 19542"/>
                <a:gd name="T121" fmla="*/ T120 w 1082"/>
                <a:gd name="T122" fmla="+- 0 2463 1275"/>
                <a:gd name="T123" fmla="*/ 2463 h 1262"/>
                <a:gd name="T124" fmla="+- 0 20293 19542"/>
                <a:gd name="T125" fmla="*/ T124 w 1082"/>
                <a:gd name="T126" fmla="+- 0 2494 1275"/>
                <a:gd name="T127" fmla="*/ 2494 h 1262"/>
                <a:gd name="T128" fmla="+- 0 20226 19542"/>
                <a:gd name="T129" fmla="*/ T128 w 1082"/>
                <a:gd name="T130" fmla="+- 0 2517 1275"/>
                <a:gd name="T131" fmla="*/ 2517 h 1262"/>
                <a:gd name="T132" fmla="+- 0 20156 19542"/>
                <a:gd name="T133" fmla="*/ T132 w 1082"/>
                <a:gd name="T134" fmla="+- 0 2531 1275"/>
                <a:gd name="T135" fmla="*/ 2531 h 1262"/>
                <a:gd name="T136" fmla="+- 0 20083 19542"/>
                <a:gd name="T137" fmla="*/ T136 w 1082"/>
                <a:gd name="T138" fmla="+- 0 2536 1275"/>
                <a:gd name="T139" fmla="*/ 2536 h 126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1082" h="1262">
                  <a:moveTo>
                    <a:pt x="541" y="1261"/>
                  </a:moveTo>
                  <a:lnTo>
                    <a:pt x="467" y="1256"/>
                  </a:lnTo>
                  <a:lnTo>
                    <a:pt x="397" y="1242"/>
                  </a:lnTo>
                  <a:lnTo>
                    <a:pt x="330" y="1219"/>
                  </a:lnTo>
                  <a:lnTo>
                    <a:pt x="268" y="1188"/>
                  </a:lnTo>
                  <a:lnTo>
                    <a:pt x="210" y="1149"/>
                  </a:lnTo>
                  <a:lnTo>
                    <a:pt x="158" y="1103"/>
                  </a:lnTo>
                  <a:lnTo>
                    <a:pt x="112" y="1051"/>
                  </a:lnTo>
                  <a:lnTo>
                    <a:pt x="74" y="994"/>
                  </a:lnTo>
                  <a:lnTo>
                    <a:pt x="42" y="931"/>
                  </a:lnTo>
                  <a:lnTo>
                    <a:pt x="19" y="864"/>
                  </a:lnTo>
                  <a:lnTo>
                    <a:pt x="5" y="794"/>
                  </a:lnTo>
                  <a:lnTo>
                    <a:pt x="0" y="721"/>
                  </a:lnTo>
                  <a:lnTo>
                    <a:pt x="0" y="356"/>
                  </a:lnTo>
                  <a:lnTo>
                    <a:pt x="173" y="285"/>
                  </a:lnTo>
                  <a:lnTo>
                    <a:pt x="263" y="164"/>
                  </a:lnTo>
                  <a:lnTo>
                    <a:pt x="296" y="50"/>
                  </a:lnTo>
                  <a:lnTo>
                    <a:pt x="300" y="0"/>
                  </a:lnTo>
                  <a:lnTo>
                    <a:pt x="328" y="62"/>
                  </a:lnTo>
                  <a:lnTo>
                    <a:pt x="440" y="201"/>
                  </a:lnTo>
                  <a:lnTo>
                    <a:pt x="678" y="344"/>
                  </a:lnTo>
                  <a:lnTo>
                    <a:pt x="1081" y="419"/>
                  </a:lnTo>
                  <a:lnTo>
                    <a:pt x="1081" y="721"/>
                  </a:lnTo>
                  <a:lnTo>
                    <a:pt x="1076" y="794"/>
                  </a:lnTo>
                  <a:lnTo>
                    <a:pt x="1062" y="864"/>
                  </a:lnTo>
                  <a:lnTo>
                    <a:pt x="1039" y="931"/>
                  </a:lnTo>
                  <a:lnTo>
                    <a:pt x="1007" y="994"/>
                  </a:lnTo>
                  <a:lnTo>
                    <a:pt x="969" y="1051"/>
                  </a:lnTo>
                  <a:lnTo>
                    <a:pt x="923" y="1103"/>
                  </a:lnTo>
                  <a:lnTo>
                    <a:pt x="871" y="1149"/>
                  </a:lnTo>
                  <a:lnTo>
                    <a:pt x="813" y="1188"/>
                  </a:lnTo>
                  <a:lnTo>
                    <a:pt x="751" y="1219"/>
                  </a:lnTo>
                  <a:lnTo>
                    <a:pt x="684" y="1242"/>
                  </a:lnTo>
                  <a:lnTo>
                    <a:pt x="614" y="1256"/>
                  </a:lnTo>
                  <a:lnTo>
                    <a:pt x="541" y="1261"/>
                  </a:lnTo>
                  <a:close/>
                </a:path>
              </a:pathLst>
            </a:custGeom>
            <a:solidFill>
              <a:srgbClr val="FFDB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pic>
          <p:nvPicPr>
            <p:cNvPr id="4121" name="Picture 25">
              <a:extLst>
                <a:ext uri="{FF2B5EF4-FFF2-40B4-BE49-F238E27FC236}">
                  <a16:creationId xmlns:a16="http://schemas.microsoft.com/office/drawing/2014/main" id="{851EDF14-6A32-8516-960F-A60A7B9904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22" y="2235"/>
              <a:ext cx="12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9FCE5832-674F-931D-1BD7-D77AFAE5D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1" y="2596"/>
              <a:ext cx="1563" cy="541"/>
            </a:xfrm>
            <a:custGeom>
              <a:avLst/>
              <a:gdLst>
                <a:gd name="T0" fmla="+- 0 20864 19301"/>
                <a:gd name="T1" fmla="*/ T0 w 1563"/>
                <a:gd name="T2" fmla="+- 0 3137 2596"/>
                <a:gd name="T3" fmla="*/ 3137 h 541"/>
                <a:gd name="T4" fmla="+- 0 19301 19301"/>
                <a:gd name="T5" fmla="*/ T4 w 1563"/>
                <a:gd name="T6" fmla="+- 0 3137 2596"/>
                <a:gd name="T7" fmla="*/ 3137 h 541"/>
                <a:gd name="T8" fmla="+- 0 19301 19301"/>
                <a:gd name="T9" fmla="*/ T8 w 1563"/>
                <a:gd name="T10" fmla="+- 0 2837 2596"/>
                <a:gd name="T11" fmla="*/ 2837 h 541"/>
                <a:gd name="T12" fmla="+- 0 19314 19301"/>
                <a:gd name="T13" fmla="*/ T12 w 1563"/>
                <a:gd name="T14" fmla="+- 0 2761 2596"/>
                <a:gd name="T15" fmla="*/ 2761 h 541"/>
                <a:gd name="T16" fmla="+- 0 19348 19301"/>
                <a:gd name="T17" fmla="*/ T16 w 1563"/>
                <a:gd name="T18" fmla="+- 0 2695 2596"/>
                <a:gd name="T19" fmla="*/ 2695 h 541"/>
                <a:gd name="T20" fmla="+- 0 19400 19301"/>
                <a:gd name="T21" fmla="*/ T20 w 1563"/>
                <a:gd name="T22" fmla="+- 0 2643 2596"/>
                <a:gd name="T23" fmla="*/ 2643 h 541"/>
                <a:gd name="T24" fmla="+- 0 19466 19301"/>
                <a:gd name="T25" fmla="*/ T24 w 1563"/>
                <a:gd name="T26" fmla="+- 0 2609 2596"/>
                <a:gd name="T27" fmla="*/ 2609 h 541"/>
                <a:gd name="T28" fmla="+- 0 19542 19301"/>
                <a:gd name="T29" fmla="*/ T28 w 1563"/>
                <a:gd name="T30" fmla="+- 0 2596 2596"/>
                <a:gd name="T31" fmla="*/ 2596 h 541"/>
                <a:gd name="T32" fmla="+- 0 20623 19301"/>
                <a:gd name="T33" fmla="*/ T32 w 1563"/>
                <a:gd name="T34" fmla="+- 0 2596 2596"/>
                <a:gd name="T35" fmla="*/ 2596 h 541"/>
                <a:gd name="T36" fmla="+- 0 20699 19301"/>
                <a:gd name="T37" fmla="*/ T36 w 1563"/>
                <a:gd name="T38" fmla="+- 0 2609 2596"/>
                <a:gd name="T39" fmla="*/ 2609 h 541"/>
                <a:gd name="T40" fmla="+- 0 20765 19301"/>
                <a:gd name="T41" fmla="*/ T40 w 1563"/>
                <a:gd name="T42" fmla="+- 0 2643 2596"/>
                <a:gd name="T43" fmla="*/ 2643 h 541"/>
                <a:gd name="T44" fmla="+- 0 20817 19301"/>
                <a:gd name="T45" fmla="*/ T44 w 1563"/>
                <a:gd name="T46" fmla="+- 0 2695 2596"/>
                <a:gd name="T47" fmla="*/ 2695 h 541"/>
                <a:gd name="T48" fmla="+- 0 20851 19301"/>
                <a:gd name="T49" fmla="*/ T48 w 1563"/>
                <a:gd name="T50" fmla="+- 0 2761 2596"/>
                <a:gd name="T51" fmla="*/ 2761 h 541"/>
                <a:gd name="T52" fmla="+- 0 20864 19301"/>
                <a:gd name="T53" fmla="*/ T52 w 1563"/>
                <a:gd name="T54" fmla="+- 0 2837 2596"/>
                <a:gd name="T55" fmla="*/ 2837 h 541"/>
                <a:gd name="T56" fmla="+- 0 20864 19301"/>
                <a:gd name="T57" fmla="*/ T56 w 1563"/>
                <a:gd name="T58" fmla="+- 0 3137 2596"/>
                <a:gd name="T59" fmla="*/ 3137 h 5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1563" h="541">
                  <a:moveTo>
                    <a:pt x="1563" y="541"/>
                  </a:moveTo>
                  <a:lnTo>
                    <a:pt x="0" y="541"/>
                  </a:lnTo>
                  <a:lnTo>
                    <a:pt x="0" y="241"/>
                  </a:lnTo>
                  <a:lnTo>
                    <a:pt x="13" y="165"/>
                  </a:lnTo>
                  <a:lnTo>
                    <a:pt x="47" y="99"/>
                  </a:lnTo>
                  <a:lnTo>
                    <a:pt x="99" y="47"/>
                  </a:lnTo>
                  <a:lnTo>
                    <a:pt x="165" y="13"/>
                  </a:lnTo>
                  <a:lnTo>
                    <a:pt x="241" y="0"/>
                  </a:lnTo>
                  <a:lnTo>
                    <a:pt x="1322" y="0"/>
                  </a:lnTo>
                  <a:lnTo>
                    <a:pt x="1398" y="13"/>
                  </a:lnTo>
                  <a:lnTo>
                    <a:pt x="1464" y="47"/>
                  </a:lnTo>
                  <a:lnTo>
                    <a:pt x="1516" y="99"/>
                  </a:lnTo>
                  <a:lnTo>
                    <a:pt x="1550" y="165"/>
                  </a:lnTo>
                  <a:lnTo>
                    <a:pt x="1563" y="241"/>
                  </a:lnTo>
                  <a:lnTo>
                    <a:pt x="1563" y="541"/>
                  </a:lnTo>
                  <a:close/>
                </a:path>
              </a:pathLst>
            </a:custGeom>
            <a:solidFill>
              <a:srgbClr val="916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96" name="Freeform 27">
              <a:extLst>
                <a:ext uri="{FF2B5EF4-FFF2-40B4-BE49-F238E27FC236}">
                  <a16:creationId xmlns:a16="http://schemas.microsoft.com/office/drawing/2014/main" id="{A85875D6-005F-BF50-02C2-80E66562C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2" y="1722"/>
              <a:ext cx="274" cy="514"/>
            </a:xfrm>
            <a:custGeom>
              <a:avLst/>
              <a:gdLst>
                <a:gd name="T0" fmla="+- 0 19276 19003"/>
                <a:gd name="T1" fmla="*/ T0 w 274"/>
                <a:gd name="T2" fmla="+- 0 2236 1723"/>
                <a:gd name="T3" fmla="*/ 2236 h 514"/>
                <a:gd name="T4" fmla="+- 0 19156 19003"/>
                <a:gd name="T5" fmla="*/ T4 w 274"/>
                <a:gd name="T6" fmla="+- 0 2236 1723"/>
                <a:gd name="T7" fmla="*/ 2236 h 514"/>
                <a:gd name="T8" fmla="+- 0 19109 19003"/>
                <a:gd name="T9" fmla="*/ T8 w 274"/>
                <a:gd name="T10" fmla="+- 0 2227 1723"/>
                <a:gd name="T11" fmla="*/ 2227 h 514"/>
                <a:gd name="T12" fmla="+- 0 19071 19003"/>
                <a:gd name="T13" fmla="*/ T12 w 274"/>
                <a:gd name="T14" fmla="+- 0 2201 1723"/>
                <a:gd name="T15" fmla="*/ 2201 h 514"/>
                <a:gd name="T16" fmla="+- 0 19045 19003"/>
                <a:gd name="T17" fmla="*/ T16 w 274"/>
                <a:gd name="T18" fmla="+- 0 2163 1723"/>
                <a:gd name="T19" fmla="*/ 2163 h 514"/>
                <a:gd name="T20" fmla="+- 0 19036 19003"/>
                <a:gd name="T21" fmla="*/ T20 w 274"/>
                <a:gd name="T22" fmla="+- 0 2116 1723"/>
                <a:gd name="T23" fmla="*/ 2116 h 514"/>
                <a:gd name="T24" fmla="+- 0 19036 19003"/>
                <a:gd name="T25" fmla="*/ T24 w 274"/>
                <a:gd name="T26" fmla="+- 0 1975 1723"/>
                <a:gd name="T27" fmla="*/ 1975 h 514"/>
                <a:gd name="T28" fmla="+- 0 19003 19003"/>
                <a:gd name="T29" fmla="*/ T28 w 274"/>
                <a:gd name="T30" fmla="+- 0 1814 1723"/>
                <a:gd name="T31" fmla="*/ 1814 h 514"/>
                <a:gd name="T32" fmla="+- 0 19003 19003"/>
                <a:gd name="T33" fmla="*/ T32 w 274"/>
                <a:gd name="T34" fmla="+- 0 1783 1723"/>
                <a:gd name="T35" fmla="*/ 1783 h 514"/>
                <a:gd name="T36" fmla="+- 0 19014 19003"/>
                <a:gd name="T37" fmla="*/ T36 w 274"/>
                <a:gd name="T38" fmla="+- 0 1756 1723"/>
                <a:gd name="T39" fmla="*/ 1756 h 514"/>
                <a:gd name="T40" fmla="+- 0 19034 19003"/>
                <a:gd name="T41" fmla="*/ T40 w 274"/>
                <a:gd name="T42" fmla="+- 0 1735 1723"/>
                <a:gd name="T43" fmla="*/ 1735 h 514"/>
                <a:gd name="T44" fmla="+- 0 19063 19003"/>
                <a:gd name="T45" fmla="*/ T44 w 274"/>
                <a:gd name="T46" fmla="+- 0 1723 1723"/>
                <a:gd name="T47" fmla="*/ 1723 h 514"/>
                <a:gd name="T48" fmla="+- 0 19090 19003"/>
                <a:gd name="T49" fmla="*/ T48 w 274"/>
                <a:gd name="T50" fmla="+- 0 1725 1723"/>
                <a:gd name="T51" fmla="*/ 1725 h 514"/>
                <a:gd name="T52" fmla="+- 0 19120 19003"/>
                <a:gd name="T53" fmla="*/ T52 w 274"/>
                <a:gd name="T54" fmla="+- 0 1737 1723"/>
                <a:gd name="T55" fmla="*/ 1737 h 514"/>
                <a:gd name="T56" fmla="+- 0 19156 19003"/>
                <a:gd name="T57" fmla="*/ T56 w 274"/>
                <a:gd name="T58" fmla="+- 0 1755 1723"/>
                <a:gd name="T59" fmla="*/ 1755 h 514"/>
                <a:gd name="T60" fmla="+- 0 19276 19003"/>
                <a:gd name="T61" fmla="*/ T60 w 274"/>
                <a:gd name="T62" fmla="+- 0 2236 1723"/>
                <a:gd name="T63" fmla="*/ 2236 h 5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274" h="514">
                  <a:moveTo>
                    <a:pt x="273" y="513"/>
                  </a:moveTo>
                  <a:lnTo>
                    <a:pt x="153" y="513"/>
                  </a:lnTo>
                  <a:lnTo>
                    <a:pt x="106" y="504"/>
                  </a:lnTo>
                  <a:lnTo>
                    <a:pt x="68" y="478"/>
                  </a:lnTo>
                  <a:lnTo>
                    <a:pt x="42" y="440"/>
                  </a:lnTo>
                  <a:lnTo>
                    <a:pt x="33" y="393"/>
                  </a:lnTo>
                  <a:lnTo>
                    <a:pt x="33" y="252"/>
                  </a:lnTo>
                  <a:lnTo>
                    <a:pt x="0" y="91"/>
                  </a:lnTo>
                  <a:lnTo>
                    <a:pt x="0" y="60"/>
                  </a:lnTo>
                  <a:lnTo>
                    <a:pt x="11" y="33"/>
                  </a:lnTo>
                  <a:lnTo>
                    <a:pt x="31" y="12"/>
                  </a:lnTo>
                  <a:lnTo>
                    <a:pt x="60" y="0"/>
                  </a:lnTo>
                  <a:lnTo>
                    <a:pt x="87" y="2"/>
                  </a:lnTo>
                  <a:lnTo>
                    <a:pt x="117" y="14"/>
                  </a:lnTo>
                  <a:lnTo>
                    <a:pt x="153" y="32"/>
                  </a:lnTo>
                  <a:lnTo>
                    <a:pt x="273" y="513"/>
                  </a:lnTo>
                  <a:close/>
                </a:path>
              </a:pathLst>
            </a:custGeom>
            <a:solidFill>
              <a:srgbClr val="F9C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97" name="Freeform 28">
              <a:extLst>
                <a:ext uri="{FF2B5EF4-FFF2-40B4-BE49-F238E27FC236}">
                  <a16:creationId xmlns:a16="http://schemas.microsoft.com/office/drawing/2014/main" id="{CCD9B94C-F955-CFE7-4A79-EC5C445C9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35" y="1454"/>
              <a:ext cx="241" cy="782"/>
            </a:xfrm>
            <a:custGeom>
              <a:avLst/>
              <a:gdLst>
                <a:gd name="T0" fmla="+- 0 19276 19036"/>
                <a:gd name="T1" fmla="*/ T0 w 241"/>
                <a:gd name="T2" fmla="+- 0 2236 1455"/>
                <a:gd name="T3" fmla="*/ 2236 h 782"/>
                <a:gd name="T4" fmla="+- 0 19156 19036"/>
                <a:gd name="T5" fmla="*/ T4 w 241"/>
                <a:gd name="T6" fmla="+- 0 2236 1455"/>
                <a:gd name="T7" fmla="*/ 2236 h 782"/>
                <a:gd name="T8" fmla="+- 0 19133 19036"/>
                <a:gd name="T9" fmla="*/ T8 w 241"/>
                <a:gd name="T10" fmla="+- 0 2231 1455"/>
                <a:gd name="T11" fmla="*/ 2231 h 782"/>
                <a:gd name="T12" fmla="+- 0 19114 19036"/>
                <a:gd name="T13" fmla="*/ T12 w 241"/>
                <a:gd name="T14" fmla="+- 0 2218 1455"/>
                <a:gd name="T15" fmla="*/ 2218 h 782"/>
                <a:gd name="T16" fmla="+- 0 19101 19036"/>
                <a:gd name="T17" fmla="*/ T16 w 241"/>
                <a:gd name="T18" fmla="+- 0 2199 1455"/>
                <a:gd name="T19" fmla="*/ 2199 h 782"/>
                <a:gd name="T20" fmla="+- 0 19096 19036"/>
                <a:gd name="T21" fmla="*/ T20 w 241"/>
                <a:gd name="T22" fmla="+- 0 2176 1455"/>
                <a:gd name="T23" fmla="*/ 2176 h 782"/>
                <a:gd name="T24" fmla="+- 0 19096 19036"/>
                <a:gd name="T25" fmla="*/ T24 w 241"/>
                <a:gd name="T26" fmla="+- 0 1875 1455"/>
                <a:gd name="T27" fmla="*/ 1875 h 782"/>
                <a:gd name="T28" fmla="+- 0 19036 19036"/>
                <a:gd name="T29" fmla="*/ T28 w 241"/>
                <a:gd name="T30" fmla="+- 0 1515 1455"/>
                <a:gd name="T31" fmla="*/ 1515 h 782"/>
                <a:gd name="T32" fmla="+- 0 19041 19036"/>
                <a:gd name="T33" fmla="*/ T32 w 241"/>
                <a:gd name="T34" fmla="+- 0 1492 1455"/>
                <a:gd name="T35" fmla="*/ 1492 h 782"/>
                <a:gd name="T36" fmla="+- 0 19054 19036"/>
                <a:gd name="T37" fmla="*/ T36 w 241"/>
                <a:gd name="T38" fmla="+- 0 1472 1455"/>
                <a:gd name="T39" fmla="*/ 1472 h 782"/>
                <a:gd name="T40" fmla="+- 0 19073 19036"/>
                <a:gd name="T41" fmla="*/ T40 w 241"/>
                <a:gd name="T42" fmla="+- 0 1460 1455"/>
                <a:gd name="T43" fmla="*/ 1460 h 782"/>
                <a:gd name="T44" fmla="+- 0 19096 19036"/>
                <a:gd name="T45" fmla="*/ T44 w 241"/>
                <a:gd name="T46" fmla="+- 0 1455 1455"/>
                <a:gd name="T47" fmla="*/ 1455 h 782"/>
                <a:gd name="T48" fmla="+- 0 19119 19036"/>
                <a:gd name="T49" fmla="*/ T48 w 241"/>
                <a:gd name="T50" fmla="+- 0 1464 1455"/>
                <a:gd name="T51" fmla="*/ 1464 h 782"/>
                <a:gd name="T52" fmla="+- 0 19156 19036"/>
                <a:gd name="T53" fmla="*/ T52 w 241"/>
                <a:gd name="T54" fmla="+- 0 1515 1455"/>
                <a:gd name="T55" fmla="*/ 1515 h 782"/>
                <a:gd name="T56" fmla="+- 0 19241 19036"/>
                <a:gd name="T57" fmla="*/ T56 w 241"/>
                <a:gd name="T58" fmla="+- 0 1875 1455"/>
                <a:gd name="T59" fmla="*/ 1875 h 782"/>
                <a:gd name="T60" fmla="+- 0 19276 19036"/>
                <a:gd name="T61" fmla="*/ T60 w 241"/>
                <a:gd name="T62" fmla="+- 0 2116 1455"/>
                <a:gd name="T63" fmla="*/ 2116 h 782"/>
                <a:gd name="T64" fmla="+- 0 19276 19036"/>
                <a:gd name="T65" fmla="*/ T64 w 241"/>
                <a:gd name="T66" fmla="+- 0 2236 1455"/>
                <a:gd name="T67" fmla="*/ 2236 h 7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41" h="782">
                  <a:moveTo>
                    <a:pt x="240" y="781"/>
                  </a:moveTo>
                  <a:lnTo>
                    <a:pt x="120" y="781"/>
                  </a:lnTo>
                  <a:lnTo>
                    <a:pt x="97" y="776"/>
                  </a:lnTo>
                  <a:lnTo>
                    <a:pt x="78" y="763"/>
                  </a:lnTo>
                  <a:lnTo>
                    <a:pt x="65" y="744"/>
                  </a:lnTo>
                  <a:lnTo>
                    <a:pt x="60" y="721"/>
                  </a:lnTo>
                  <a:lnTo>
                    <a:pt x="60" y="420"/>
                  </a:lnTo>
                  <a:lnTo>
                    <a:pt x="0" y="60"/>
                  </a:lnTo>
                  <a:lnTo>
                    <a:pt x="5" y="37"/>
                  </a:lnTo>
                  <a:lnTo>
                    <a:pt x="18" y="17"/>
                  </a:lnTo>
                  <a:lnTo>
                    <a:pt x="37" y="5"/>
                  </a:lnTo>
                  <a:lnTo>
                    <a:pt x="60" y="0"/>
                  </a:lnTo>
                  <a:lnTo>
                    <a:pt x="83" y="9"/>
                  </a:lnTo>
                  <a:lnTo>
                    <a:pt x="120" y="60"/>
                  </a:lnTo>
                  <a:lnTo>
                    <a:pt x="205" y="420"/>
                  </a:lnTo>
                  <a:lnTo>
                    <a:pt x="240" y="661"/>
                  </a:lnTo>
                  <a:lnTo>
                    <a:pt x="240" y="781"/>
                  </a:lnTo>
                  <a:close/>
                </a:path>
              </a:pathLst>
            </a:custGeom>
            <a:solidFill>
              <a:srgbClr val="FFDB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98" name="Freeform 29">
              <a:extLst>
                <a:ext uri="{FF2B5EF4-FFF2-40B4-BE49-F238E27FC236}">
                  <a16:creationId xmlns:a16="http://schemas.microsoft.com/office/drawing/2014/main" id="{A81EDD79-AA61-8982-B049-AFDC215CA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1" y="1875"/>
              <a:ext cx="1484" cy="1262"/>
            </a:xfrm>
            <a:custGeom>
              <a:avLst/>
              <a:gdLst>
                <a:gd name="T0" fmla="+- 0 20623 19241"/>
                <a:gd name="T1" fmla="*/ T0 w 1484"/>
                <a:gd name="T2" fmla="+- 0 3137 1875"/>
                <a:gd name="T3" fmla="*/ 3137 h 1262"/>
                <a:gd name="T4" fmla="+- 0 19241 19241"/>
                <a:gd name="T5" fmla="*/ T4 w 1484"/>
                <a:gd name="T6" fmla="+- 0 2236 1875"/>
                <a:gd name="T7" fmla="*/ 2236 h 1262"/>
                <a:gd name="T8" fmla="+- 0 19241 19241"/>
                <a:gd name="T9" fmla="*/ T8 w 1484"/>
                <a:gd name="T10" fmla="+- 0 1875 1875"/>
                <a:gd name="T11" fmla="*/ 1875 h 1262"/>
                <a:gd name="T12" fmla="+- 0 20623 19241"/>
                <a:gd name="T13" fmla="*/ T12 w 1484"/>
                <a:gd name="T14" fmla="+- 0 2596 1875"/>
                <a:gd name="T15" fmla="*/ 2596 h 1262"/>
                <a:gd name="T16" fmla="+- 0 20725 19241"/>
                <a:gd name="T17" fmla="*/ T16 w 1484"/>
                <a:gd name="T18" fmla="+- 0 2681 1875"/>
                <a:gd name="T19" fmla="*/ 2681 h 1262"/>
                <a:gd name="T20" fmla="+- 0 20713 19241"/>
                <a:gd name="T21" fmla="*/ T20 w 1484"/>
                <a:gd name="T22" fmla="+- 0 2867 1875"/>
                <a:gd name="T23" fmla="*/ 2867 h 1262"/>
                <a:gd name="T24" fmla="+- 0 20657 19241"/>
                <a:gd name="T25" fmla="*/ T24 w 1484"/>
                <a:gd name="T26" fmla="+- 0 3053 1875"/>
                <a:gd name="T27" fmla="*/ 3053 h 1262"/>
                <a:gd name="T28" fmla="+- 0 20623 19241"/>
                <a:gd name="T29" fmla="*/ T28 w 1484"/>
                <a:gd name="T30" fmla="+- 0 3137 1875"/>
                <a:gd name="T31" fmla="*/ 3137 h 126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484" h="1262">
                  <a:moveTo>
                    <a:pt x="1382" y="1262"/>
                  </a:moveTo>
                  <a:lnTo>
                    <a:pt x="0" y="361"/>
                  </a:lnTo>
                  <a:lnTo>
                    <a:pt x="0" y="0"/>
                  </a:lnTo>
                  <a:lnTo>
                    <a:pt x="1382" y="721"/>
                  </a:lnTo>
                  <a:lnTo>
                    <a:pt x="1484" y="806"/>
                  </a:lnTo>
                  <a:lnTo>
                    <a:pt x="1472" y="992"/>
                  </a:lnTo>
                  <a:lnTo>
                    <a:pt x="1416" y="1178"/>
                  </a:lnTo>
                  <a:lnTo>
                    <a:pt x="1382" y="1262"/>
                  </a:lnTo>
                  <a:close/>
                </a:path>
              </a:pathLst>
            </a:custGeom>
            <a:solidFill>
              <a:srgbClr val="916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99" name="AutoShape 30">
              <a:extLst>
                <a:ext uri="{FF2B5EF4-FFF2-40B4-BE49-F238E27FC236}">
                  <a16:creationId xmlns:a16="http://schemas.microsoft.com/office/drawing/2014/main" id="{2B22CB41-663A-7927-E450-3B9578747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1" y="2274"/>
              <a:ext cx="1082" cy="863"/>
            </a:xfrm>
            <a:custGeom>
              <a:avLst/>
              <a:gdLst>
                <a:gd name="T0" fmla="+- 0 19790 19542"/>
                <a:gd name="T1" fmla="*/ T0 w 1082"/>
                <a:gd name="T2" fmla="+- 0 2594 2274"/>
                <a:gd name="T3" fmla="*/ 2594 h 863"/>
                <a:gd name="T4" fmla="+- 0 19606 19542"/>
                <a:gd name="T5" fmla="*/ T4 w 1082"/>
                <a:gd name="T6" fmla="+- 0 2474 2274"/>
                <a:gd name="T7" fmla="*/ 2474 h 863"/>
                <a:gd name="T8" fmla="+- 0 20006 19542"/>
                <a:gd name="T9" fmla="*/ T8 w 1082"/>
                <a:gd name="T10" fmla="+- 0 2274 2274"/>
                <a:gd name="T11" fmla="*/ 2274 h 863"/>
                <a:gd name="T12" fmla="+- 0 20295 19542"/>
                <a:gd name="T13" fmla="*/ T12 w 1082"/>
                <a:gd name="T14" fmla="+- 0 2425 2274"/>
                <a:gd name="T15" fmla="*/ 2425 h 863"/>
                <a:gd name="T16" fmla="+- 0 19790 19542"/>
                <a:gd name="T17" fmla="*/ T16 w 1082"/>
                <a:gd name="T18" fmla="+- 0 2594 2274"/>
                <a:gd name="T19" fmla="*/ 2594 h 863"/>
                <a:gd name="T20" fmla="+- 0 19722 19542"/>
                <a:gd name="T21" fmla="*/ T20 w 1082"/>
                <a:gd name="T22" fmla="+- 0 3137 2274"/>
                <a:gd name="T23" fmla="*/ 3137 h 863"/>
                <a:gd name="T24" fmla="+- 0 19542 19542"/>
                <a:gd name="T25" fmla="*/ T24 w 1082"/>
                <a:gd name="T26" fmla="+- 0 3137 2274"/>
                <a:gd name="T27" fmla="*/ 3137 h 863"/>
                <a:gd name="T28" fmla="+- 0 20487 19542"/>
                <a:gd name="T29" fmla="*/ T28 w 1082"/>
                <a:gd name="T30" fmla="+- 0 2525 2274"/>
                <a:gd name="T31" fmla="*/ 2525 h 863"/>
                <a:gd name="T32" fmla="+- 0 20604 19542"/>
                <a:gd name="T33" fmla="*/ T32 w 1082"/>
                <a:gd name="T34" fmla="+- 0 2586 2274"/>
                <a:gd name="T35" fmla="*/ 2586 h 863"/>
                <a:gd name="T36" fmla="+- 0 20163 19542"/>
                <a:gd name="T37" fmla="*/ T36 w 1082"/>
                <a:gd name="T38" fmla="+- 0 2861 2274"/>
                <a:gd name="T39" fmla="*/ 2861 h 863"/>
                <a:gd name="T40" fmla="+- 0 20265 19542"/>
                <a:gd name="T41" fmla="*/ T40 w 1082"/>
                <a:gd name="T42" fmla="+- 0 2922 2274"/>
                <a:gd name="T43" fmla="*/ 2922 h 863"/>
                <a:gd name="T44" fmla="+- 0 20066 19542"/>
                <a:gd name="T45" fmla="*/ T44 w 1082"/>
                <a:gd name="T46" fmla="+- 0 2922 2274"/>
                <a:gd name="T47" fmla="*/ 2922 h 863"/>
                <a:gd name="T48" fmla="+- 0 19722 19542"/>
                <a:gd name="T49" fmla="*/ T48 w 1082"/>
                <a:gd name="T50" fmla="+- 0 3137 2274"/>
                <a:gd name="T51" fmla="*/ 3137 h 863"/>
                <a:gd name="T52" fmla="+- 0 20623 19542"/>
                <a:gd name="T53" fmla="*/ T52 w 1082"/>
                <a:gd name="T54" fmla="+- 0 3137 2274"/>
                <a:gd name="T55" fmla="*/ 3137 h 863"/>
                <a:gd name="T56" fmla="+- 0 20443 19542"/>
                <a:gd name="T57" fmla="*/ T56 w 1082"/>
                <a:gd name="T58" fmla="+- 0 3137 2274"/>
                <a:gd name="T59" fmla="*/ 3137 h 863"/>
                <a:gd name="T60" fmla="+- 0 20066 19542"/>
                <a:gd name="T61" fmla="*/ T60 w 1082"/>
                <a:gd name="T62" fmla="+- 0 2922 2274"/>
                <a:gd name="T63" fmla="*/ 2922 h 863"/>
                <a:gd name="T64" fmla="+- 0 20265 19542"/>
                <a:gd name="T65" fmla="*/ T64 w 1082"/>
                <a:gd name="T66" fmla="+- 0 2922 2274"/>
                <a:gd name="T67" fmla="*/ 2922 h 863"/>
                <a:gd name="T68" fmla="+- 0 20623 19542"/>
                <a:gd name="T69" fmla="*/ T68 w 1082"/>
                <a:gd name="T70" fmla="+- 0 3137 2274"/>
                <a:gd name="T71" fmla="*/ 3137 h 8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082" h="863">
                  <a:moveTo>
                    <a:pt x="248" y="320"/>
                  </a:moveTo>
                  <a:lnTo>
                    <a:pt x="64" y="200"/>
                  </a:lnTo>
                  <a:lnTo>
                    <a:pt x="464" y="0"/>
                  </a:lnTo>
                  <a:lnTo>
                    <a:pt x="753" y="151"/>
                  </a:lnTo>
                  <a:lnTo>
                    <a:pt x="248" y="320"/>
                  </a:lnTo>
                  <a:close/>
                  <a:moveTo>
                    <a:pt x="180" y="863"/>
                  </a:moveTo>
                  <a:lnTo>
                    <a:pt x="0" y="863"/>
                  </a:lnTo>
                  <a:lnTo>
                    <a:pt x="945" y="251"/>
                  </a:lnTo>
                  <a:lnTo>
                    <a:pt x="1062" y="312"/>
                  </a:lnTo>
                  <a:lnTo>
                    <a:pt x="621" y="587"/>
                  </a:lnTo>
                  <a:lnTo>
                    <a:pt x="723" y="648"/>
                  </a:lnTo>
                  <a:lnTo>
                    <a:pt x="524" y="648"/>
                  </a:lnTo>
                  <a:lnTo>
                    <a:pt x="180" y="863"/>
                  </a:lnTo>
                  <a:close/>
                  <a:moveTo>
                    <a:pt x="1081" y="863"/>
                  </a:moveTo>
                  <a:lnTo>
                    <a:pt x="901" y="863"/>
                  </a:lnTo>
                  <a:lnTo>
                    <a:pt x="524" y="648"/>
                  </a:lnTo>
                  <a:lnTo>
                    <a:pt x="723" y="648"/>
                  </a:lnTo>
                  <a:lnTo>
                    <a:pt x="1081" y="863"/>
                  </a:lnTo>
                  <a:close/>
                </a:path>
              </a:pathLst>
            </a:custGeom>
            <a:solidFill>
              <a:srgbClr val="734F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00" name="Freeform 31">
              <a:extLst>
                <a:ext uri="{FF2B5EF4-FFF2-40B4-BE49-F238E27FC236}">
                  <a16:creationId xmlns:a16="http://schemas.microsoft.com/office/drawing/2014/main" id="{5BB4E3A0-000E-88F8-E08A-B4ED00084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8" y="1721"/>
              <a:ext cx="274" cy="515"/>
            </a:xfrm>
            <a:custGeom>
              <a:avLst/>
              <a:gdLst>
                <a:gd name="T0" fmla="+- 0 21009 20889"/>
                <a:gd name="T1" fmla="*/ T0 w 274"/>
                <a:gd name="T2" fmla="+- 0 2236 1722"/>
                <a:gd name="T3" fmla="*/ 2236 h 515"/>
                <a:gd name="T4" fmla="+- 0 20889 20889"/>
                <a:gd name="T5" fmla="*/ T4 w 274"/>
                <a:gd name="T6" fmla="+- 0 2236 1722"/>
                <a:gd name="T7" fmla="*/ 2236 h 515"/>
                <a:gd name="T8" fmla="+- 0 20999 20889"/>
                <a:gd name="T9" fmla="*/ T8 w 274"/>
                <a:gd name="T10" fmla="+- 0 1832 1722"/>
                <a:gd name="T11" fmla="*/ 1832 h 515"/>
                <a:gd name="T12" fmla="+- 0 21022 20889"/>
                <a:gd name="T13" fmla="*/ T12 w 274"/>
                <a:gd name="T14" fmla="+- 0 1758 1722"/>
                <a:gd name="T15" fmla="*/ 1758 h 515"/>
                <a:gd name="T16" fmla="+- 0 21037 20889"/>
                <a:gd name="T17" fmla="*/ T16 w 274"/>
                <a:gd name="T18" fmla="+- 0 1740 1722"/>
                <a:gd name="T19" fmla="*/ 1740 h 515"/>
                <a:gd name="T20" fmla="+- 0 21056 20889"/>
                <a:gd name="T21" fmla="*/ T20 w 274"/>
                <a:gd name="T22" fmla="+- 0 1728 1722"/>
                <a:gd name="T23" fmla="*/ 1728 h 515"/>
                <a:gd name="T24" fmla="+- 0 21079 20889"/>
                <a:gd name="T25" fmla="*/ T24 w 274"/>
                <a:gd name="T26" fmla="+- 0 1722 1722"/>
                <a:gd name="T27" fmla="*/ 1722 h 515"/>
                <a:gd name="T28" fmla="+- 0 21103 20889"/>
                <a:gd name="T29" fmla="*/ T28 w 274"/>
                <a:gd name="T30" fmla="+- 0 1723 1722"/>
                <a:gd name="T31" fmla="*/ 1723 h 515"/>
                <a:gd name="T32" fmla="+- 0 21131 20889"/>
                <a:gd name="T33" fmla="*/ T32 w 274"/>
                <a:gd name="T34" fmla="+- 0 1735 1722"/>
                <a:gd name="T35" fmla="*/ 1735 h 515"/>
                <a:gd name="T36" fmla="+- 0 21151 20889"/>
                <a:gd name="T37" fmla="*/ T36 w 274"/>
                <a:gd name="T38" fmla="+- 0 1756 1722"/>
                <a:gd name="T39" fmla="*/ 1756 h 515"/>
                <a:gd name="T40" fmla="+- 0 21163 20889"/>
                <a:gd name="T41" fmla="*/ T40 w 274"/>
                <a:gd name="T42" fmla="+- 0 1783 1722"/>
                <a:gd name="T43" fmla="*/ 1783 h 515"/>
                <a:gd name="T44" fmla="+- 0 21162 20889"/>
                <a:gd name="T45" fmla="*/ T44 w 274"/>
                <a:gd name="T46" fmla="+- 0 1814 1722"/>
                <a:gd name="T47" fmla="*/ 1814 h 515"/>
                <a:gd name="T48" fmla="+- 0 21129 20889"/>
                <a:gd name="T49" fmla="*/ T48 w 274"/>
                <a:gd name="T50" fmla="+- 0 1975 1722"/>
                <a:gd name="T51" fmla="*/ 1975 h 515"/>
                <a:gd name="T52" fmla="+- 0 21129 20889"/>
                <a:gd name="T53" fmla="*/ T52 w 274"/>
                <a:gd name="T54" fmla="+- 0 2116 1722"/>
                <a:gd name="T55" fmla="*/ 2116 h 515"/>
                <a:gd name="T56" fmla="+- 0 21120 20889"/>
                <a:gd name="T57" fmla="*/ T56 w 274"/>
                <a:gd name="T58" fmla="+- 0 2163 1722"/>
                <a:gd name="T59" fmla="*/ 2163 h 515"/>
                <a:gd name="T60" fmla="+- 0 21094 20889"/>
                <a:gd name="T61" fmla="*/ T60 w 274"/>
                <a:gd name="T62" fmla="+- 0 2201 1722"/>
                <a:gd name="T63" fmla="*/ 2201 h 515"/>
                <a:gd name="T64" fmla="+- 0 21056 20889"/>
                <a:gd name="T65" fmla="*/ T64 w 274"/>
                <a:gd name="T66" fmla="+- 0 2227 1722"/>
                <a:gd name="T67" fmla="*/ 2227 h 515"/>
                <a:gd name="T68" fmla="+- 0 21009 20889"/>
                <a:gd name="T69" fmla="*/ T68 w 274"/>
                <a:gd name="T70" fmla="+- 0 2236 1722"/>
                <a:gd name="T71" fmla="*/ 2236 h 5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274" h="515">
                  <a:moveTo>
                    <a:pt x="120" y="514"/>
                  </a:moveTo>
                  <a:lnTo>
                    <a:pt x="0" y="514"/>
                  </a:lnTo>
                  <a:lnTo>
                    <a:pt x="110" y="110"/>
                  </a:lnTo>
                  <a:lnTo>
                    <a:pt x="133" y="36"/>
                  </a:lnTo>
                  <a:lnTo>
                    <a:pt x="148" y="18"/>
                  </a:lnTo>
                  <a:lnTo>
                    <a:pt x="167" y="6"/>
                  </a:lnTo>
                  <a:lnTo>
                    <a:pt x="190" y="0"/>
                  </a:lnTo>
                  <a:lnTo>
                    <a:pt x="214" y="1"/>
                  </a:lnTo>
                  <a:lnTo>
                    <a:pt x="242" y="13"/>
                  </a:lnTo>
                  <a:lnTo>
                    <a:pt x="262" y="34"/>
                  </a:lnTo>
                  <a:lnTo>
                    <a:pt x="274" y="61"/>
                  </a:lnTo>
                  <a:lnTo>
                    <a:pt x="273" y="92"/>
                  </a:lnTo>
                  <a:lnTo>
                    <a:pt x="240" y="253"/>
                  </a:lnTo>
                  <a:lnTo>
                    <a:pt x="240" y="394"/>
                  </a:lnTo>
                  <a:lnTo>
                    <a:pt x="231" y="441"/>
                  </a:lnTo>
                  <a:lnTo>
                    <a:pt x="205" y="479"/>
                  </a:lnTo>
                  <a:lnTo>
                    <a:pt x="167" y="505"/>
                  </a:lnTo>
                  <a:lnTo>
                    <a:pt x="120" y="514"/>
                  </a:lnTo>
                  <a:close/>
                </a:path>
              </a:pathLst>
            </a:custGeom>
            <a:solidFill>
              <a:srgbClr val="F9C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01" name="Freeform 32">
              <a:extLst>
                <a:ext uri="{FF2B5EF4-FFF2-40B4-BE49-F238E27FC236}">
                  <a16:creationId xmlns:a16="http://schemas.microsoft.com/office/drawing/2014/main" id="{0FD4E98F-B3BA-4B07-74B5-87E45F5C9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8" y="1454"/>
              <a:ext cx="241" cy="782"/>
            </a:xfrm>
            <a:custGeom>
              <a:avLst/>
              <a:gdLst>
                <a:gd name="T0" fmla="+- 0 21009 20889"/>
                <a:gd name="T1" fmla="*/ T0 w 241"/>
                <a:gd name="T2" fmla="+- 0 2236 1455"/>
                <a:gd name="T3" fmla="*/ 2236 h 782"/>
                <a:gd name="T4" fmla="+- 0 20889 20889"/>
                <a:gd name="T5" fmla="*/ T4 w 241"/>
                <a:gd name="T6" fmla="+- 0 2236 1455"/>
                <a:gd name="T7" fmla="*/ 2236 h 782"/>
                <a:gd name="T8" fmla="+- 0 20889 20889"/>
                <a:gd name="T9" fmla="*/ T8 w 241"/>
                <a:gd name="T10" fmla="+- 0 2116 1455"/>
                <a:gd name="T11" fmla="*/ 2116 h 782"/>
                <a:gd name="T12" fmla="+- 0 20924 20889"/>
                <a:gd name="T13" fmla="*/ T12 w 241"/>
                <a:gd name="T14" fmla="+- 0 1875 1455"/>
                <a:gd name="T15" fmla="*/ 1875 h 782"/>
                <a:gd name="T16" fmla="+- 0 21009 20889"/>
                <a:gd name="T17" fmla="*/ T16 w 241"/>
                <a:gd name="T18" fmla="+- 0 1515 1455"/>
                <a:gd name="T19" fmla="*/ 1515 h 782"/>
                <a:gd name="T20" fmla="+- 0 21046 20889"/>
                <a:gd name="T21" fmla="*/ T20 w 241"/>
                <a:gd name="T22" fmla="+- 0 1464 1455"/>
                <a:gd name="T23" fmla="*/ 1464 h 782"/>
                <a:gd name="T24" fmla="+- 0 21069 20889"/>
                <a:gd name="T25" fmla="*/ T24 w 241"/>
                <a:gd name="T26" fmla="+- 0 1455 1455"/>
                <a:gd name="T27" fmla="*/ 1455 h 782"/>
                <a:gd name="T28" fmla="+- 0 21092 20889"/>
                <a:gd name="T29" fmla="*/ T28 w 241"/>
                <a:gd name="T30" fmla="+- 0 1460 1455"/>
                <a:gd name="T31" fmla="*/ 1460 h 782"/>
                <a:gd name="T32" fmla="+- 0 21112 20889"/>
                <a:gd name="T33" fmla="*/ T32 w 241"/>
                <a:gd name="T34" fmla="+- 0 1472 1455"/>
                <a:gd name="T35" fmla="*/ 1472 h 782"/>
                <a:gd name="T36" fmla="+- 0 21124 20889"/>
                <a:gd name="T37" fmla="*/ T36 w 241"/>
                <a:gd name="T38" fmla="+- 0 1492 1455"/>
                <a:gd name="T39" fmla="*/ 1492 h 782"/>
                <a:gd name="T40" fmla="+- 0 21129 20889"/>
                <a:gd name="T41" fmla="*/ T40 w 241"/>
                <a:gd name="T42" fmla="+- 0 1515 1455"/>
                <a:gd name="T43" fmla="*/ 1515 h 782"/>
                <a:gd name="T44" fmla="+- 0 21069 20889"/>
                <a:gd name="T45" fmla="*/ T44 w 241"/>
                <a:gd name="T46" fmla="+- 0 1875 1455"/>
                <a:gd name="T47" fmla="*/ 1875 h 782"/>
                <a:gd name="T48" fmla="+- 0 21069 20889"/>
                <a:gd name="T49" fmla="*/ T48 w 241"/>
                <a:gd name="T50" fmla="+- 0 2176 1455"/>
                <a:gd name="T51" fmla="*/ 2176 h 782"/>
                <a:gd name="T52" fmla="+- 0 21064 20889"/>
                <a:gd name="T53" fmla="*/ T52 w 241"/>
                <a:gd name="T54" fmla="+- 0 2199 1455"/>
                <a:gd name="T55" fmla="*/ 2199 h 782"/>
                <a:gd name="T56" fmla="+- 0 21052 20889"/>
                <a:gd name="T57" fmla="*/ T56 w 241"/>
                <a:gd name="T58" fmla="+- 0 2218 1455"/>
                <a:gd name="T59" fmla="*/ 2218 h 782"/>
                <a:gd name="T60" fmla="+- 0 21032 20889"/>
                <a:gd name="T61" fmla="*/ T60 w 241"/>
                <a:gd name="T62" fmla="+- 0 2231 1455"/>
                <a:gd name="T63" fmla="*/ 2231 h 782"/>
                <a:gd name="T64" fmla="+- 0 21009 20889"/>
                <a:gd name="T65" fmla="*/ T64 w 241"/>
                <a:gd name="T66" fmla="+- 0 2236 1455"/>
                <a:gd name="T67" fmla="*/ 2236 h 7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241" h="782">
                  <a:moveTo>
                    <a:pt x="120" y="781"/>
                  </a:moveTo>
                  <a:lnTo>
                    <a:pt x="0" y="781"/>
                  </a:lnTo>
                  <a:lnTo>
                    <a:pt x="0" y="661"/>
                  </a:lnTo>
                  <a:lnTo>
                    <a:pt x="35" y="420"/>
                  </a:lnTo>
                  <a:lnTo>
                    <a:pt x="120" y="60"/>
                  </a:lnTo>
                  <a:lnTo>
                    <a:pt x="157" y="9"/>
                  </a:lnTo>
                  <a:lnTo>
                    <a:pt x="180" y="0"/>
                  </a:lnTo>
                  <a:lnTo>
                    <a:pt x="203" y="5"/>
                  </a:lnTo>
                  <a:lnTo>
                    <a:pt x="223" y="17"/>
                  </a:lnTo>
                  <a:lnTo>
                    <a:pt x="235" y="37"/>
                  </a:lnTo>
                  <a:lnTo>
                    <a:pt x="240" y="60"/>
                  </a:lnTo>
                  <a:lnTo>
                    <a:pt x="180" y="420"/>
                  </a:lnTo>
                  <a:lnTo>
                    <a:pt x="180" y="721"/>
                  </a:lnTo>
                  <a:lnTo>
                    <a:pt x="175" y="744"/>
                  </a:lnTo>
                  <a:lnTo>
                    <a:pt x="163" y="763"/>
                  </a:lnTo>
                  <a:lnTo>
                    <a:pt x="143" y="776"/>
                  </a:lnTo>
                  <a:lnTo>
                    <a:pt x="120" y="781"/>
                  </a:lnTo>
                  <a:close/>
                </a:path>
              </a:pathLst>
            </a:custGeom>
            <a:solidFill>
              <a:srgbClr val="FFDB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03" name="Freeform 33">
              <a:extLst>
                <a:ext uri="{FF2B5EF4-FFF2-40B4-BE49-F238E27FC236}">
                  <a16:creationId xmlns:a16="http://schemas.microsoft.com/office/drawing/2014/main" id="{C09563E7-F562-B307-F716-ED1FDDAD7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1" y="1875"/>
              <a:ext cx="1623" cy="1262"/>
            </a:xfrm>
            <a:custGeom>
              <a:avLst/>
              <a:gdLst>
                <a:gd name="T0" fmla="+- 0 19542 19301"/>
                <a:gd name="T1" fmla="*/ T0 w 1623"/>
                <a:gd name="T2" fmla="+- 0 3137 1875"/>
                <a:gd name="T3" fmla="*/ 3137 h 1262"/>
                <a:gd name="T4" fmla="+- 0 19301 19301"/>
                <a:gd name="T5" fmla="*/ T4 w 1623"/>
                <a:gd name="T6" fmla="+- 0 3137 1875"/>
                <a:gd name="T7" fmla="*/ 3137 h 1262"/>
                <a:gd name="T8" fmla="+- 0 19301 19301"/>
                <a:gd name="T9" fmla="*/ T8 w 1623"/>
                <a:gd name="T10" fmla="+- 0 2837 1875"/>
                <a:gd name="T11" fmla="*/ 2837 h 1262"/>
                <a:gd name="T12" fmla="+- 0 19314 19301"/>
                <a:gd name="T13" fmla="*/ T12 w 1623"/>
                <a:gd name="T14" fmla="+- 0 2761 1875"/>
                <a:gd name="T15" fmla="*/ 2761 h 1262"/>
                <a:gd name="T16" fmla="+- 0 19348 19301"/>
                <a:gd name="T17" fmla="*/ T16 w 1623"/>
                <a:gd name="T18" fmla="+- 0 2695 1875"/>
                <a:gd name="T19" fmla="*/ 2695 h 1262"/>
                <a:gd name="T20" fmla="+- 0 19400 19301"/>
                <a:gd name="T21" fmla="*/ T20 w 1623"/>
                <a:gd name="T22" fmla="+- 0 2643 1875"/>
                <a:gd name="T23" fmla="*/ 2643 h 1262"/>
                <a:gd name="T24" fmla="+- 0 19466 19301"/>
                <a:gd name="T25" fmla="*/ T24 w 1623"/>
                <a:gd name="T26" fmla="+- 0 2609 1875"/>
                <a:gd name="T27" fmla="*/ 2609 h 1262"/>
                <a:gd name="T28" fmla="+- 0 19542 19301"/>
                <a:gd name="T29" fmla="*/ T28 w 1623"/>
                <a:gd name="T30" fmla="+- 0 2596 1875"/>
                <a:gd name="T31" fmla="*/ 2596 h 1262"/>
                <a:gd name="T32" fmla="+- 0 20924 19301"/>
                <a:gd name="T33" fmla="*/ T32 w 1623"/>
                <a:gd name="T34" fmla="+- 0 1875 1875"/>
                <a:gd name="T35" fmla="*/ 1875 h 1262"/>
                <a:gd name="T36" fmla="+- 0 20924 19301"/>
                <a:gd name="T37" fmla="*/ T36 w 1623"/>
                <a:gd name="T38" fmla="+- 0 2236 1875"/>
                <a:gd name="T39" fmla="*/ 2236 h 1262"/>
                <a:gd name="T40" fmla="+- 0 20083 19301"/>
                <a:gd name="T41" fmla="*/ T40 w 1623"/>
                <a:gd name="T42" fmla="+- 0 2785 1875"/>
                <a:gd name="T43" fmla="*/ 2785 h 1262"/>
                <a:gd name="T44" fmla="+- 0 20085 19301"/>
                <a:gd name="T45" fmla="*/ T44 w 1623"/>
                <a:gd name="T46" fmla="+- 0 2786 1875"/>
                <a:gd name="T47" fmla="*/ 2786 h 1262"/>
                <a:gd name="T48" fmla="+- 0 19542 19301"/>
                <a:gd name="T49" fmla="*/ T48 w 1623"/>
                <a:gd name="T50" fmla="+- 0 3137 1875"/>
                <a:gd name="T51" fmla="*/ 3137 h 126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623" h="1262">
                  <a:moveTo>
                    <a:pt x="241" y="1262"/>
                  </a:moveTo>
                  <a:lnTo>
                    <a:pt x="0" y="1262"/>
                  </a:lnTo>
                  <a:lnTo>
                    <a:pt x="0" y="962"/>
                  </a:lnTo>
                  <a:lnTo>
                    <a:pt x="13" y="886"/>
                  </a:lnTo>
                  <a:lnTo>
                    <a:pt x="47" y="820"/>
                  </a:lnTo>
                  <a:lnTo>
                    <a:pt x="99" y="768"/>
                  </a:lnTo>
                  <a:lnTo>
                    <a:pt x="165" y="734"/>
                  </a:lnTo>
                  <a:lnTo>
                    <a:pt x="241" y="721"/>
                  </a:lnTo>
                  <a:lnTo>
                    <a:pt x="1623" y="0"/>
                  </a:lnTo>
                  <a:lnTo>
                    <a:pt x="1623" y="361"/>
                  </a:lnTo>
                  <a:lnTo>
                    <a:pt x="782" y="910"/>
                  </a:lnTo>
                  <a:lnTo>
                    <a:pt x="784" y="911"/>
                  </a:lnTo>
                  <a:lnTo>
                    <a:pt x="241" y="1262"/>
                  </a:lnTo>
                  <a:close/>
                </a:path>
              </a:pathLst>
            </a:custGeom>
            <a:solidFill>
              <a:srgbClr val="916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04" name="Freeform 34">
              <a:extLst>
                <a:ext uri="{FF2B5EF4-FFF2-40B4-BE49-F238E27FC236}">
                  <a16:creationId xmlns:a16="http://schemas.microsoft.com/office/drawing/2014/main" id="{606CE107-6456-1D7C-0AED-D84810C68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92" y="2085"/>
              <a:ext cx="181" cy="61"/>
            </a:xfrm>
            <a:custGeom>
              <a:avLst/>
              <a:gdLst>
                <a:gd name="T0" fmla="+- 0 20143 19992"/>
                <a:gd name="T1" fmla="*/ T0 w 181"/>
                <a:gd name="T2" fmla="+- 0 2146 2086"/>
                <a:gd name="T3" fmla="*/ 2146 h 61"/>
                <a:gd name="T4" fmla="+- 0 20022 19992"/>
                <a:gd name="T5" fmla="*/ T4 w 181"/>
                <a:gd name="T6" fmla="+- 0 2146 2086"/>
                <a:gd name="T7" fmla="*/ 2146 h 61"/>
                <a:gd name="T8" fmla="+- 0 20011 19992"/>
                <a:gd name="T9" fmla="*/ T8 w 181"/>
                <a:gd name="T10" fmla="+- 0 2143 2086"/>
                <a:gd name="T11" fmla="*/ 2143 h 61"/>
                <a:gd name="T12" fmla="+- 0 20001 19992"/>
                <a:gd name="T13" fmla="*/ T12 w 181"/>
                <a:gd name="T14" fmla="+- 0 2137 2086"/>
                <a:gd name="T15" fmla="*/ 2137 h 61"/>
                <a:gd name="T16" fmla="+- 0 19995 19992"/>
                <a:gd name="T17" fmla="*/ T16 w 181"/>
                <a:gd name="T18" fmla="+- 0 2127 2086"/>
                <a:gd name="T19" fmla="*/ 2127 h 61"/>
                <a:gd name="T20" fmla="+- 0 19992 19992"/>
                <a:gd name="T21" fmla="*/ T20 w 181"/>
                <a:gd name="T22" fmla="+- 0 2116 2086"/>
                <a:gd name="T23" fmla="*/ 2116 h 61"/>
                <a:gd name="T24" fmla="+- 0 19995 19992"/>
                <a:gd name="T25" fmla="*/ T24 w 181"/>
                <a:gd name="T26" fmla="+- 0 2104 2086"/>
                <a:gd name="T27" fmla="*/ 2104 h 61"/>
                <a:gd name="T28" fmla="+- 0 20001 19992"/>
                <a:gd name="T29" fmla="*/ T28 w 181"/>
                <a:gd name="T30" fmla="+- 0 2095 2086"/>
                <a:gd name="T31" fmla="*/ 2095 h 61"/>
                <a:gd name="T32" fmla="+- 0 20011 19992"/>
                <a:gd name="T33" fmla="*/ T32 w 181"/>
                <a:gd name="T34" fmla="+- 0 2088 2086"/>
                <a:gd name="T35" fmla="*/ 2088 h 61"/>
                <a:gd name="T36" fmla="+- 0 20022 19992"/>
                <a:gd name="T37" fmla="*/ T36 w 181"/>
                <a:gd name="T38" fmla="+- 0 2086 2086"/>
                <a:gd name="T39" fmla="*/ 2086 h 61"/>
                <a:gd name="T40" fmla="+- 0 20143 19992"/>
                <a:gd name="T41" fmla="*/ T40 w 181"/>
                <a:gd name="T42" fmla="+- 0 2086 2086"/>
                <a:gd name="T43" fmla="*/ 2086 h 61"/>
                <a:gd name="T44" fmla="+- 0 20154 19992"/>
                <a:gd name="T45" fmla="*/ T44 w 181"/>
                <a:gd name="T46" fmla="+- 0 2088 2086"/>
                <a:gd name="T47" fmla="*/ 2088 h 61"/>
                <a:gd name="T48" fmla="+- 0 20164 19992"/>
                <a:gd name="T49" fmla="*/ T48 w 181"/>
                <a:gd name="T50" fmla="+- 0 2095 2086"/>
                <a:gd name="T51" fmla="*/ 2095 h 61"/>
                <a:gd name="T52" fmla="+- 0 20170 19992"/>
                <a:gd name="T53" fmla="*/ T52 w 181"/>
                <a:gd name="T54" fmla="+- 0 2104 2086"/>
                <a:gd name="T55" fmla="*/ 2104 h 61"/>
                <a:gd name="T56" fmla="+- 0 20173 19992"/>
                <a:gd name="T57" fmla="*/ T56 w 181"/>
                <a:gd name="T58" fmla="+- 0 2116 2086"/>
                <a:gd name="T59" fmla="*/ 2116 h 61"/>
                <a:gd name="T60" fmla="+- 0 20170 19992"/>
                <a:gd name="T61" fmla="*/ T60 w 181"/>
                <a:gd name="T62" fmla="+- 0 2127 2086"/>
                <a:gd name="T63" fmla="*/ 2127 h 61"/>
                <a:gd name="T64" fmla="+- 0 20164 19992"/>
                <a:gd name="T65" fmla="*/ T64 w 181"/>
                <a:gd name="T66" fmla="+- 0 2137 2086"/>
                <a:gd name="T67" fmla="*/ 2137 h 61"/>
                <a:gd name="T68" fmla="+- 0 20154 19992"/>
                <a:gd name="T69" fmla="*/ T68 w 181"/>
                <a:gd name="T70" fmla="+- 0 2143 2086"/>
                <a:gd name="T71" fmla="*/ 2143 h 61"/>
                <a:gd name="T72" fmla="+- 0 20143 19992"/>
                <a:gd name="T73" fmla="*/ T72 w 181"/>
                <a:gd name="T74" fmla="+- 0 2146 2086"/>
                <a:gd name="T75" fmla="*/ 2146 h 6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181" h="61">
                  <a:moveTo>
                    <a:pt x="151" y="60"/>
                  </a:moveTo>
                  <a:lnTo>
                    <a:pt x="30" y="60"/>
                  </a:lnTo>
                  <a:lnTo>
                    <a:pt x="19" y="57"/>
                  </a:lnTo>
                  <a:lnTo>
                    <a:pt x="9" y="51"/>
                  </a:lnTo>
                  <a:lnTo>
                    <a:pt x="3" y="41"/>
                  </a:lnTo>
                  <a:lnTo>
                    <a:pt x="0" y="30"/>
                  </a:lnTo>
                  <a:lnTo>
                    <a:pt x="3" y="18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0" y="0"/>
                  </a:lnTo>
                  <a:lnTo>
                    <a:pt x="151" y="0"/>
                  </a:lnTo>
                  <a:lnTo>
                    <a:pt x="162" y="2"/>
                  </a:lnTo>
                  <a:lnTo>
                    <a:pt x="172" y="9"/>
                  </a:lnTo>
                  <a:lnTo>
                    <a:pt x="178" y="18"/>
                  </a:lnTo>
                  <a:lnTo>
                    <a:pt x="181" y="30"/>
                  </a:lnTo>
                  <a:lnTo>
                    <a:pt x="178" y="41"/>
                  </a:lnTo>
                  <a:lnTo>
                    <a:pt x="172" y="51"/>
                  </a:lnTo>
                  <a:lnTo>
                    <a:pt x="162" y="57"/>
                  </a:lnTo>
                  <a:lnTo>
                    <a:pt x="151" y="60"/>
                  </a:lnTo>
                  <a:close/>
                </a:path>
              </a:pathLst>
            </a:custGeom>
            <a:solidFill>
              <a:srgbClr val="C169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05" name="AutoShape 35">
              <a:extLst>
                <a:ext uri="{FF2B5EF4-FFF2-40B4-BE49-F238E27FC236}">
                  <a16:creationId xmlns:a16="http://schemas.microsoft.com/office/drawing/2014/main" id="{36DC28D9-DFD5-A642-79E4-7C656B250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2" y="1755"/>
              <a:ext cx="601" cy="181"/>
            </a:xfrm>
            <a:custGeom>
              <a:avLst/>
              <a:gdLst>
                <a:gd name="T0" fmla="+- 0 19842 19782"/>
                <a:gd name="T1" fmla="*/ T0 w 601"/>
                <a:gd name="T2" fmla="+- 0 1936 1755"/>
                <a:gd name="T3" fmla="*/ 1936 h 181"/>
                <a:gd name="T4" fmla="+- 0 19819 19782"/>
                <a:gd name="T5" fmla="*/ T4 w 601"/>
                <a:gd name="T6" fmla="+- 0 1931 1755"/>
                <a:gd name="T7" fmla="*/ 1931 h 181"/>
                <a:gd name="T8" fmla="+- 0 19800 19782"/>
                <a:gd name="T9" fmla="*/ T8 w 601"/>
                <a:gd name="T10" fmla="+- 0 1918 1755"/>
                <a:gd name="T11" fmla="*/ 1918 h 181"/>
                <a:gd name="T12" fmla="+- 0 19787 19782"/>
                <a:gd name="T13" fmla="*/ T12 w 601"/>
                <a:gd name="T14" fmla="+- 0 1899 1755"/>
                <a:gd name="T15" fmla="*/ 1899 h 181"/>
                <a:gd name="T16" fmla="+- 0 19782 19782"/>
                <a:gd name="T17" fmla="*/ T16 w 601"/>
                <a:gd name="T18" fmla="+- 0 1875 1755"/>
                <a:gd name="T19" fmla="*/ 1875 h 181"/>
                <a:gd name="T20" fmla="+- 0 19782 19782"/>
                <a:gd name="T21" fmla="*/ T20 w 601"/>
                <a:gd name="T22" fmla="+- 0 1815 1755"/>
                <a:gd name="T23" fmla="*/ 1815 h 181"/>
                <a:gd name="T24" fmla="+- 0 19787 19782"/>
                <a:gd name="T25" fmla="*/ T24 w 601"/>
                <a:gd name="T26" fmla="+- 0 1792 1755"/>
                <a:gd name="T27" fmla="*/ 1792 h 181"/>
                <a:gd name="T28" fmla="+- 0 19800 19782"/>
                <a:gd name="T29" fmla="*/ T28 w 601"/>
                <a:gd name="T30" fmla="+- 0 1773 1755"/>
                <a:gd name="T31" fmla="*/ 1773 h 181"/>
                <a:gd name="T32" fmla="+- 0 19819 19782"/>
                <a:gd name="T33" fmla="*/ T32 w 601"/>
                <a:gd name="T34" fmla="+- 0 1760 1755"/>
                <a:gd name="T35" fmla="*/ 1760 h 181"/>
                <a:gd name="T36" fmla="+- 0 19842 19782"/>
                <a:gd name="T37" fmla="*/ T36 w 601"/>
                <a:gd name="T38" fmla="+- 0 1755 1755"/>
                <a:gd name="T39" fmla="*/ 1755 h 181"/>
                <a:gd name="T40" fmla="+- 0 19866 19782"/>
                <a:gd name="T41" fmla="*/ T40 w 601"/>
                <a:gd name="T42" fmla="+- 0 1760 1755"/>
                <a:gd name="T43" fmla="*/ 1760 h 181"/>
                <a:gd name="T44" fmla="+- 0 19885 19782"/>
                <a:gd name="T45" fmla="*/ T44 w 601"/>
                <a:gd name="T46" fmla="+- 0 1773 1755"/>
                <a:gd name="T47" fmla="*/ 1773 h 181"/>
                <a:gd name="T48" fmla="+- 0 19898 19782"/>
                <a:gd name="T49" fmla="*/ T48 w 601"/>
                <a:gd name="T50" fmla="+- 0 1792 1755"/>
                <a:gd name="T51" fmla="*/ 1792 h 181"/>
                <a:gd name="T52" fmla="+- 0 19902 19782"/>
                <a:gd name="T53" fmla="*/ T52 w 601"/>
                <a:gd name="T54" fmla="+- 0 1815 1755"/>
                <a:gd name="T55" fmla="*/ 1815 h 181"/>
                <a:gd name="T56" fmla="+- 0 19902 19782"/>
                <a:gd name="T57" fmla="*/ T56 w 601"/>
                <a:gd name="T58" fmla="+- 0 1875 1755"/>
                <a:gd name="T59" fmla="*/ 1875 h 181"/>
                <a:gd name="T60" fmla="+- 0 19898 19782"/>
                <a:gd name="T61" fmla="*/ T60 w 601"/>
                <a:gd name="T62" fmla="+- 0 1899 1755"/>
                <a:gd name="T63" fmla="*/ 1899 h 181"/>
                <a:gd name="T64" fmla="+- 0 19885 19782"/>
                <a:gd name="T65" fmla="*/ T64 w 601"/>
                <a:gd name="T66" fmla="+- 0 1918 1755"/>
                <a:gd name="T67" fmla="*/ 1918 h 181"/>
                <a:gd name="T68" fmla="+- 0 19866 19782"/>
                <a:gd name="T69" fmla="*/ T68 w 601"/>
                <a:gd name="T70" fmla="+- 0 1931 1755"/>
                <a:gd name="T71" fmla="*/ 1931 h 181"/>
                <a:gd name="T72" fmla="+- 0 19842 19782"/>
                <a:gd name="T73" fmla="*/ T72 w 601"/>
                <a:gd name="T74" fmla="+- 0 1936 1755"/>
                <a:gd name="T75" fmla="*/ 1936 h 181"/>
                <a:gd name="T76" fmla="+- 0 20323 19782"/>
                <a:gd name="T77" fmla="*/ T76 w 601"/>
                <a:gd name="T78" fmla="+- 0 1936 1755"/>
                <a:gd name="T79" fmla="*/ 1936 h 181"/>
                <a:gd name="T80" fmla="+- 0 20299 19782"/>
                <a:gd name="T81" fmla="*/ T80 w 601"/>
                <a:gd name="T82" fmla="+- 0 1931 1755"/>
                <a:gd name="T83" fmla="*/ 1931 h 181"/>
                <a:gd name="T84" fmla="+- 0 20280 19782"/>
                <a:gd name="T85" fmla="*/ T84 w 601"/>
                <a:gd name="T86" fmla="+- 0 1918 1755"/>
                <a:gd name="T87" fmla="*/ 1918 h 181"/>
                <a:gd name="T88" fmla="+- 0 20268 19782"/>
                <a:gd name="T89" fmla="*/ T88 w 601"/>
                <a:gd name="T90" fmla="+- 0 1899 1755"/>
                <a:gd name="T91" fmla="*/ 1899 h 181"/>
                <a:gd name="T92" fmla="+- 0 20263 19782"/>
                <a:gd name="T93" fmla="*/ T92 w 601"/>
                <a:gd name="T94" fmla="+- 0 1875 1755"/>
                <a:gd name="T95" fmla="*/ 1875 h 181"/>
                <a:gd name="T96" fmla="+- 0 20263 19782"/>
                <a:gd name="T97" fmla="*/ T96 w 601"/>
                <a:gd name="T98" fmla="+- 0 1815 1755"/>
                <a:gd name="T99" fmla="*/ 1815 h 181"/>
                <a:gd name="T100" fmla="+- 0 20268 19782"/>
                <a:gd name="T101" fmla="*/ T100 w 601"/>
                <a:gd name="T102" fmla="+- 0 1792 1755"/>
                <a:gd name="T103" fmla="*/ 1792 h 181"/>
                <a:gd name="T104" fmla="+- 0 20280 19782"/>
                <a:gd name="T105" fmla="*/ T104 w 601"/>
                <a:gd name="T106" fmla="+- 0 1773 1755"/>
                <a:gd name="T107" fmla="*/ 1773 h 181"/>
                <a:gd name="T108" fmla="+- 0 20299 19782"/>
                <a:gd name="T109" fmla="*/ T108 w 601"/>
                <a:gd name="T110" fmla="+- 0 1760 1755"/>
                <a:gd name="T111" fmla="*/ 1760 h 181"/>
                <a:gd name="T112" fmla="+- 0 20323 19782"/>
                <a:gd name="T113" fmla="*/ T112 w 601"/>
                <a:gd name="T114" fmla="+- 0 1755 1755"/>
                <a:gd name="T115" fmla="*/ 1755 h 181"/>
                <a:gd name="T116" fmla="+- 0 20346 19782"/>
                <a:gd name="T117" fmla="*/ T116 w 601"/>
                <a:gd name="T118" fmla="+- 0 1760 1755"/>
                <a:gd name="T119" fmla="*/ 1760 h 181"/>
                <a:gd name="T120" fmla="+- 0 20365 19782"/>
                <a:gd name="T121" fmla="*/ T120 w 601"/>
                <a:gd name="T122" fmla="+- 0 1773 1755"/>
                <a:gd name="T123" fmla="*/ 1773 h 181"/>
                <a:gd name="T124" fmla="+- 0 20378 19782"/>
                <a:gd name="T125" fmla="*/ T124 w 601"/>
                <a:gd name="T126" fmla="+- 0 1792 1755"/>
                <a:gd name="T127" fmla="*/ 1792 h 181"/>
                <a:gd name="T128" fmla="+- 0 20383 19782"/>
                <a:gd name="T129" fmla="*/ T128 w 601"/>
                <a:gd name="T130" fmla="+- 0 1815 1755"/>
                <a:gd name="T131" fmla="*/ 1815 h 181"/>
                <a:gd name="T132" fmla="+- 0 20383 19782"/>
                <a:gd name="T133" fmla="*/ T132 w 601"/>
                <a:gd name="T134" fmla="+- 0 1875 1755"/>
                <a:gd name="T135" fmla="*/ 1875 h 181"/>
                <a:gd name="T136" fmla="+- 0 20378 19782"/>
                <a:gd name="T137" fmla="*/ T136 w 601"/>
                <a:gd name="T138" fmla="+- 0 1899 1755"/>
                <a:gd name="T139" fmla="*/ 1899 h 181"/>
                <a:gd name="T140" fmla="+- 0 20365 19782"/>
                <a:gd name="T141" fmla="*/ T140 w 601"/>
                <a:gd name="T142" fmla="+- 0 1918 1755"/>
                <a:gd name="T143" fmla="*/ 1918 h 181"/>
                <a:gd name="T144" fmla="+- 0 20346 19782"/>
                <a:gd name="T145" fmla="*/ T144 w 601"/>
                <a:gd name="T146" fmla="+- 0 1931 1755"/>
                <a:gd name="T147" fmla="*/ 1931 h 181"/>
                <a:gd name="T148" fmla="+- 0 20323 19782"/>
                <a:gd name="T149" fmla="*/ T148 w 601"/>
                <a:gd name="T150" fmla="+- 0 1936 1755"/>
                <a:gd name="T151" fmla="*/ 1936 h 18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</a:cxnLst>
              <a:rect l="0" t="0" r="r" b="b"/>
              <a:pathLst>
                <a:path w="601" h="181">
                  <a:moveTo>
                    <a:pt x="60" y="181"/>
                  </a:moveTo>
                  <a:lnTo>
                    <a:pt x="37" y="176"/>
                  </a:lnTo>
                  <a:lnTo>
                    <a:pt x="18" y="163"/>
                  </a:lnTo>
                  <a:lnTo>
                    <a:pt x="5" y="144"/>
                  </a:lnTo>
                  <a:lnTo>
                    <a:pt x="0" y="120"/>
                  </a:lnTo>
                  <a:lnTo>
                    <a:pt x="0" y="60"/>
                  </a:lnTo>
                  <a:lnTo>
                    <a:pt x="5" y="37"/>
                  </a:lnTo>
                  <a:lnTo>
                    <a:pt x="18" y="18"/>
                  </a:lnTo>
                  <a:lnTo>
                    <a:pt x="37" y="5"/>
                  </a:lnTo>
                  <a:lnTo>
                    <a:pt x="60" y="0"/>
                  </a:lnTo>
                  <a:lnTo>
                    <a:pt x="84" y="5"/>
                  </a:lnTo>
                  <a:lnTo>
                    <a:pt x="103" y="18"/>
                  </a:lnTo>
                  <a:lnTo>
                    <a:pt x="116" y="37"/>
                  </a:lnTo>
                  <a:lnTo>
                    <a:pt x="120" y="60"/>
                  </a:lnTo>
                  <a:lnTo>
                    <a:pt x="120" y="120"/>
                  </a:lnTo>
                  <a:lnTo>
                    <a:pt x="116" y="144"/>
                  </a:lnTo>
                  <a:lnTo>
                    <a:pt x="103" y="163"/>
                  </a:lnTo>
                  <a:lnTo>
                    <a:pt x="84" y="176"/>
                  </a:lnTo>
                  <a:lnTo>
                    <a:pt x="60" y="181"/>
                  </a:lnTo>
                  <a:close/>
                  <a:moveTo>
                    <a:pt x="541" y="181"/>
                  </a:moveTo>
                  <a:lnTo>
                    <a:pt x="517" y="176"/>
                  </a:lnTo>
                  <a:lnTo>
                    <a:pt x="498" y="163"/>
                  </a:lnTo>
                  <a:lnTo>
                    <a:pt x="486" y="144"/>
                  </a:lnTo>
                  <a:lnTo>
                    <a:pt x="481" y="120"/>
                  </a:lnTo>
                  <a:lnTo>
                    <a:pt x="481" y="60"/>
                  </a:lnTo>
                  <a:lnTo>
                    <a:pt x="486" y="37"/>
                  </a:lnTo>
                  <a:lnTo>
                    <a:pt x="498" y="18"/>
                  </a:lnTo>
                  <a:lnTo>
                    <a:pt x="517" y="5"/>
                  </a:lnTo>
                  <a:lnTo>
                    <a:pt x="541" y="0"/>
                  </a:lnTo>
                  <a:lnTo>
                    <a:pt x="564" y="5"/>
                  </a:lnTo>
                  <a:lnTo>
                    <a:pt x="583" y="18"/>
                  </a:lnTo>
                  <a:lnTo>
                    <a:pt x="596" y="37"/>
                  </a:lnTo>
                  <a:lnTo>
                    <a:pt x="601" y="60"/>
                  </a:lnTo>
                  <a:lnTo>
                    <a:pt x="601" y="120"/>
                  </a:lnTo>
                  <a:lnTo>
                    <a:pt x="596" y="144"/>
                  </a:lnTo>
                  <a:lnTo>
                    <a:pt x="583" y="163"/>
                  </a:lnTo>
                  <a:lnTo>
                    <a:pt x="564" y="176"/>
                  </a:lnTo>
                  <a:lnTo>
                    <a:pt x="541" y="181"/>
                  </a:lnTo>
                  <a:close/>
                </a:path>
              </a:pathLst>
            </a:custGeom>
            <a:solidFill>
              <a:srgbClr val="662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grpSp>
        <p:nvGrpSpPr>
          <p:cNvPr id="4106" name="Group 36">
            <a:extLst>
              <a:ext uri="{FF2B5EF4-FFF2-40B4-BE49-F238E27FC236}">
                <a16:creationId xmlns:a16="http://schemas.microsoft.com/office/drawing/2014/main" id="{41CF0B3A-1223-13E1-072C-9B631DB3FE88}"/>
              </a:ext>
            </a:extLst>
          </p:cNvPr>
          <p:cNvGrpSpPr>
            <a:grpSpLocks/>
          </p:cNvGrpSpPr>
          <p:nvPr/>
        </p:nvGrpSpPr>
        <p:grpSpPr bwMode="auto">
          <a:xfrm rot="815156">
            <a:off x="6243302" y="2760183"/>
            <a:ext cx="1965489" cy="1856559"/>
            <a:chOff x="16551" y="1006"/>
            <a:chExt cx="2445" cy="2445"/>
          </a:xfrm>
        </p:grpSpPr>
        <p:sp>
          <p:nvSpPr>
            <p:cNvPr id="4108" name="Freeform 37">
              <a:extLst>
                <a:ext uri="{FF2B5EF4-FFF2-40B4-BE49-F238E27FC236}">
                  <a16:creationId xmlns:a16="http://schemas.microsoft.com/office/drawing/2014/main" id="{07D8C227-81AE-4004-060F-8C6F41FEB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40" y="1095"/>
              <a:ext cx="2265" cy="2265"/>
            </a:xfrm>
            <a:custGeom>
              <a:avLst/>
              <a:gdLst>
                <a:gd name="T0" fmla="+- 0 17690 16641"/>
                <a:gd name="T1" fmla="*/ T0 w 2265"/>
                <a:gd name="T2" fmla="+- 0 3358 1096"/>
                <a:gd name="T3" fmla="*/ 3358 h 2265"/>
                <a:gd name="T4" fmla="+- 0 17525 16641"/>
                <a:gd name="T5" fmla="*/ T4 w 2265"/>
                <a:gd name="T6" fmla="+- 0 3333 1096"/>
                <a:gd name="T7" fmla="*/ 3333 h 2265"/>
                <a:gd name="T8" fmla="+- 0 17366 16641"/>
                <a:gd name="T9" fmla="*/ T8 w 2265"/>
                <a:gd name="T10" fmla="+- 0 3285 1096"/>
                <a:gd name="T11" fmla="*/ 3285 h 2265"/>
                <a:gd name="T12" fmla="+- 0 17215 16641"/>
                <a:gd name="T13" fmla="*/ T12 w 2265"/>
                <a:gd name="T14" fmla="+- 0 3214 1096"/>
                <a:gd name="T15" fmla="*/ 3214 h 2265"/>
                <a:gd name="T16" fmla="+- 0 17077 16641"/>
                <a:gd name="T17" fmla="*/ T16 w 2265"/>
                <a:gd name="T18" fmla="+- 0 3121 1096"/>
                <a:gd name="T19" fmla="*/ 3121 h 2265"/>
                <a:gd name="T20" fmla="+- 0 16953 16641"/>
                <a:gd name="T21" fmla="*/ T20 w 2265"/>
                <a:gd name="T22" fmla="+- 0 3009 1096"/>
                <a:gd name="T23" fmla="*/ 3009 h 2265"/>
                <a:gd name="T24" fmla="+- 0 16847 16641"/>
                <a:gd name="T25" fmla="*/ T24 w 2265"/>
                <a:gd name="T26" fmla="+- 0 2880 1096"/>
                <a:gd name="T27" fmla="*/ 2880 h 2265"/>
                <a:gd name="T28" fmla="+- 0 16762 16641"/>
                <a:gd name="T29" fmla="*/ T28 w 2265"/>
                <a:gd name="T30" fmla="+- 0 2737 1096"/>
                <a:gd name="T31" fmla="*/ 2737 h 2265"/>
                <a:gd name="T32" fmla="+- 0 16698 16641"/>
                <a:gd name="T33" fmla="*/ T32 w 2265"/>
                <a:gd name="T34" fmla="+- 0 2584 1096"/>
                <a:gd name="T35" fmla="*/ 2584 h 2265"/>
                <a:gd name="T36" fmla="+- 0 16658 16641"/>
                <a:gd name="T37" fmla="*/ T36 w 2265"/>
                <a:gd name="T38" fmla="+- 0 2422 1096"/>
                <a:gd name="T39" fmla="*/ 2422 h 2265"/>
                <a:gd name="T40" fmla="+- 0 16641 16641"/>
                <a:gd name="T41" fmla="*/ T40 w 2265"/>
                <a:gd name="T42" fmla="+- 0 2256 1096"/>
                <a:gd name="T43" fmla="*/ 2256 h 2265"/>
                <a:gd name="T44" fmla="+- 0 16641 16641"/>
                <a:gd name="T45" fmla="*/ T44 w 2265"/>
                <a:gd name="T46" fmla="+- 0 2200 1096"/>
                <a:gd name="T47" fmla="*/ 2200 h 2265"/>
                <a:gd name="T48" fmla="+- 0 16658 16641"/>
                <a:gd name="T49" fmla="*/ T48 w 2265"/>
                <a:gd name="T50" fmla="+- 0 2035 1096"/>
                <a:gd name="T51" fmla="*/ 2035 h 2265"/>
                <a:gd name="T52" fmla="+- 0 16698 16641"/>
                <a:gd name="T53" fmla="*/ T52 w 2265"/>
                <a:gd name="T54" fmla="+- 0 1873 1096"/>
                <a:gd name="T55" fmla="*/ 1873 h 2265"/>
                <a:gd name="T56" fmla="+- 0 16762 16641"/>
                <a:gd name="T57" fmla="*/ T56 w 2265"/>
                <a:gd name="T58" fmla="+- 0 1719 1096"/>
                <a:gd name="T59" fmla="*/ 1719 h 2265"/>
                <a:gd name="T60" fmla="+- 0 16847 16641"/>
                <a:gd name="T61" fmla="*/ T60 w 2265"/>
                <a:gd name="T62" fmla="+- 0 1576 1096"/>
                <a:gd name="T63" fmla="*/ 1576 h 2265"/>
                <a:gd name="T64" fmla="+- 0 16953 16641"/>
                <a:gd name="T65" fmla="*/ T64 w 2265"/>
                <a:gd name="T66" fmla="+- 0 1447 1096"/>
                <a:gd name="T67" fmla="*/ 1447 h 2265"/>
                <a:gd name="T68" fmla="+- 0 17077 16641"/>
                <a:gd name="T69" fmla="*/ T68 w 2265"/>
                <a:gd name="T70" fmla="+- 0 1336 1096"/>
                <a:gd name="T71" fmla="*/ 1336 h 2265"/>
                <a:gd name="T72" fmla="+- 0 17215 16641"/>
                <a:gd name="T73" fmla="*/ T72 w 2265"/>
                <a:gd name="T74" fmla="+- 0 1243 1096"/>
                <a:gd name="T75" fmla="*/ 1243 h 2265"/>
                <a:gd name="T76" fmla="+- 0 17366 16641"/>
                <a:gd name="T77" fmla="*/ T76 w 2265"/>
                <a:gd name="T78" fmla="+- 0 1172 1096"/>
                <a:gd name="T79" fmla="*/ 1172 h 2265"/>
                <a:gd name="T80" fmla="+- 0 17525 16641"/>
                <a:gd name="T81" fmla="*/ T80 w 2265"/>
                <a:gd name="T82" fmla="+- 0 1123 1096"/>
                <a:gd name="T83" fmla="*/ 1123 h 2265"/>
                <a:gd name="T84" fmla="+- 0 17690 16641"/>
                <a:gd name="T85" fmla="*/ T84 w 2265"/>
                <a:gd name="T86" fmla="+- 0 1099 1096"/>
                <a:gd name="T87" fmla="*/ 1099 h 2265"/>
                <a:gd name="T88" fmla="+- 0 17801 16641"/>
                <a:gd name="T89" fmla="*/ T88 w 2265"/>
                <a:gd name="T90" fmla="+- 0 1096 1096"/>
                <a:gd name="T91" fmla="*/ 1096 h 2265"/>
                <a:gd name="T92" fmla="+- 0 17967 16641"/>
                <a:gd name="T93" fmla="*/ T92 w 2265"/>
                <a:gd name="T94" fmla="+- 0 1112 1096"/>
                <a:gd name="T95" fmla="*/ 1112 h 2265"/>
                <a:gd name="T96" fmla="+- 0 18129 16641"/>
                <a:gd name="T97" fmla="*/ T96 w 2265"/>
                <a:gd name="T98" fmla="+- 0 1153 1096"/>
                <a:gd name="T99" fmla="*/ 1153 h 2265"/>
                <a:gd name="T100" fmla="+- 0 18282 16641"/>
                <a:gd name="T101" fmla="*/ T100 w 2265"/>
                <a:gd name="T102" fmla="+- 0 1217 1096"/>
                <a:gd name="T103" fmla="*/ 1217 h 2265"/>
                <a:gd name="T104" fmla="+- 0 18425 16641"/>
                <a:gd name="T105" fmla="*/ T104 w 2265"/>
                <a:gd name="T106" fmla="+- 0 1302 1096"/>
                <a:gd name="T107" fmla="*/ 1302 h 2265"/>
                <a:gd name="T108" fmla="+- 0 18554 16641"/>
                <a:gd name="T109" fmla="*/ T108 w 2265"/>
                <a:gd name="T110" fmla="+- 0 1408 1096"/>
                <a:gd name="T111" fmla="*/ 1408 h 2265"/>
                <a:gd name="T112" fmla="+- 0 18666 16641"/>
                <a:gd name="T113" fmla="*/ T112 w 2265"/>
                <a:gd name="T114" fmla="+- 0 1532 1096"/>
                <a:gd name="T115" fmla="*/ 1532 h 2265"/>
                <a:gd name="T116" fmla="+- 0 18759 16641"/>
                <a:gd name="T117" fmla="*/ T116 w 2265"/>
                <a:gd name="T118" fmla="+- 0 1670 1096"/>
                <a:gd name="T119" fmla="*/ 1670 h 2265"/>
                <a:gd name="T120" fmla="+- 0 18830 16641"/>
                <a:gd name="T121" fmla="*/ T120 w 2265"/>
                <a:gd name="T122" fmla="+- 0 1821 1096"/>
                <a:gd name="T123" fmla="*/ 1821 h 2265"/>
                <a:gd name="T124" fmla="+- 0 18878 16641"/>
                <a:gd name="T125" fmla="*/ T124 w 2265"/>
                <a:gd name="T126" fmla="+- 0 1980 1096"/>
                <a:gd name="T127" fmla="*/ 1980 h 2265"/>
                <a:gd name="T128" fmla="+- 0 18903 16641"/>
                <a:gd name="T129" fmla="*/ T128 w 2265"/>
                <a:gd name="T130" fmla="+- 0 2145 1096"/>
                <a:gd name="T131" fmla="*/ 2145 h 2265"/>
                <a:gd name="T132" fmla="+- 0 18905 16641"/>
                <a:gd name="T133" fmla="*/ T132 w 2265"/>
                <a:gd name="T134" fmla="+- 0 2256 1096"/>
                <a:gd name="T135" fmla="*/ 2256 h 2265"/>
                <a:gd name="T136" fmla="+- 0 18889 16641"/>
                <a:gd name="T137" fmla="*/ T136 w 2265"/>
                <a:gd name="T138" fmla="+- 0 2422 1096"/>
                <a:gd name="T139" fmla="*/ 2422 h 2265"/>
                <a:gd name="T140" fmla="+- 0 18849 16641"/>
                <a:gd name="T141" fmla="*/ T140 w 2265"/>
                <a:gd name="T142" fmla="+- 0 2584 1096"/>
                <a:gd name="T143" fmla="*/ 2584 h 2265"/>
                <a:gd name="T144" fmla="+- 0 18785 16641"/>
                <a:gd name="T145" fmla="*/ T144 w 2265"/>
                <a:gd name="T146" fmla="+- 0 2737 1096"/>
                <a:gd name="T147" fmla="*/ 2737 h 2265"/>
                <a:gd name="T148" fmla="+- 0 18699 16641"/>
                <a:gd name="T149" fmla="*/ T148 w 2265"/>
                <a:gd name="T150" fmla="+- 0 2880 1096"/>
                <a:gd name="T151" fmla="*/ 2880 h 2265"/>
                <a:gd name="T152" fmla="+- 0 18594 16641"/>
                <a:gd name="T153" fmla="*/ T152 w 2265"/>
                <a:gd name="T154" fmla="+- 0 3009 1096"/>
                <a:gd name="T155" fmla="*/ 3009 h 2265"/>
                <a:gd name="T156" fmla="+- 0 18470 16641"/>
                <a:gd name="T157" fmla="*/ T156 w 2265"/>
                <a:gd name="T158" fmla="+- 0 3121 1096"/>
                <a:gd name="T159" fmla="*/ 3121 h 2265"/>
                <a:gd name="T160" fmla="+- 0 18332 16641"/>
                <a:gd name="T161" fmla="*/ T160 w 2265"/>
                <a:gd name="T162" fmla="+- 0 3214 1096"/>
                <a:gd name="T163" fmla="*/ 3214 h 2265"/>
                <a:gd name="T164" fmla="+- 0 18181 16641"/>
                <a:gd name="T165" fmla="*/ T164 w 2265"/>
                <a:gd name="T166" fmla="+- 0 3285 1096"/>
                <a:gd name="T167" fmla="*/ 3285 h 2265"/>
                <a:gd name="T168" fmla="+- 0 18021 16641"/>
                <a:gd name="T169" fmla="*/ T168 w 2265"/>
                <a:gd name="T170" fmla="+- 0 3333 1096"/>
                <a:gd name="T171" fmla="*/ 3333 h 2265"/>
                <a:gd name="T172" fmla="+- 0 17857 16641"/>
                <a:gd name="T173" fmla="*/ T172 w 2265"/>
                <a:gd name="T174" fmla="+- 0 3358 1096"/>
                <a:gd name="T175" fmla="*/ 3358 h 22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</a:cxnLst>
              <a:rect l="0" t="0" r="r" b="b"/>
              <a:pathLst>
                <a:path w="2265" h="2265">
                  <a:moveTo>
                    <a:pt x="1132" y="2265"/>
                  </a:moveTo>
                  <a:lnTo>
                    <a:pt x="1049" y="2262"/>
                  </a:lnTo>
                  <a:lnTo>
                    <a:pt x="966" y="2252"/>
                  </a:lnTo>
                  <a:lnTo>
                    <a:pt x="884" y="2237"/>
                  </a:lnTo>
                  <a:lnTo>
                    <a:pt x="804" y="2216"/>
                  </a:lnTo>
                  <a:lnTo>
                    <a:pt x="725" y="2189"/>
                  </a:lnTo>
                  <a:lnTo>
                    <a:pt x="648" y="2156"/>
                  </a:lnTo>
                  <a:lnTo>
                    <a:pt x="574" y="2118"/>
                  </a:lnTo>
                  <a:lnTo>
                    <a:pt x="503" y="2074"/>
                  </a:lnTo>
                  <a:lnTo>
                    <a:pt x="436" y="2025"/>
                  </a:lnTo>
                  <a:lnTo>
                    <a:pt x="372" y="1971"/>
                  </a:lnTo>
                  <a:lnTo>
                    <a:pt x="312" y="1913"/>
                  </a:lnTo>
                  <a:lnTo>
                    <a:pt x="257" y="1851"/>
                  </a:lnTo>
                  <a:lnTo>
                    <a:pt x="206" y="1784"/>
                  </a:lnTo>
                  <a:lnTo>
                    <a:pt x="161" y="1714"/>
                  </a:lnTo>
                  <a:lnTo>
                    <a:pt x="121" y="1641"/>
                  </a:lnTo>
                  <a:lnTo>
                    <a:pt x="86" y="1566"/>
                  </a:lnTo>
                  <a:lnTo>
                    <a:pt x="57" y="1488"/>
                  </a:lnTo>
                  <a:lnTo>
                    <a:pt x="34" y="1407"/>
                  </a:lnTo>
                  <a:lnTo>
                    <a:pt x="17" y="1326"/>
                  </a:lnTo>
                  <a:lnTo>
                    <a:pt x="5" y="1243"/>
                  </a:lnTo>
                  <a:lnTo>
                    <a:pt x="0" y="1160"/>
                  </a:lnTo>
                  <a:lnTo>
                    <a:pt x="0" y="1132"/>
                  </a:lnTo>
                  <a:lnTo>
                    <a:pt x="0" y="1104"/>
                  </a:lnTo>
                  <a:lnTo>
                    <a:pt x="5" y="1021"/>
                  </a:lnTo>
                  <a:lnTo>
                    <a:pt x="17" y="939"/>
                  </a:lnTo>
                  <a:lnTo>
                    <a:pt x="34" y="857"/>
                  </a:lnTo>
                  <a:lnTo>
                    <a:pt x="57" y="777"/>
                  </a:lnTo>
                  <a:lnTo>
                    <a:pt x="86" y="699"/>
                  </a:lnTo>
                  <a:lnTo>
                    <a:pt x="121" y="623"/>
                  </a:lnTo>
                  <a:lnTo>
                    <a:pt x="161" y="550"/>
                  </a:lnTo>
                  <a:lnTo>
                    <a:pt x="206" y="480"/>
                  </a:lnTo>
                  <a:lnTo>
                    <a:pt x="257" y="414"/>
                  </a:lnTo>
                  <a:lnTo>
                    <a:pt x="312" y="351"/>
                  </a:lnTo>
                  <a:lnTo>
                    <a:pt x="372" y="293"/>
                  </a:lnTo>
                  <a:lnTo>
                    <a:pt x="436" y="240"/>
                  </a:lnTo>
                  <a:lnTo>
                    <a:pt x="503" y="191"/>
                  </a:lnTo>
                  <a:lnTo>
                    <a:pt x="574" y="147"/>
                  </a:lnTo>
                  <a:lnTo>
                    <a:pt x="648" y="109"/>
                  </a:lnTo>
                  <a:lnTo>
                    <a:pt x="725" y="76"/>
                  </a:lnTo>
                  <a:lnTo>
                    <a:pt x="804" y="49"/>
                  </a:lnTo>
                  <a:lnTo>
                    <a:pt x="884" y="27"/>
                  </a:lnTo>
                  <a:lnTo>
                    <a:pt x="966" y="12"/>
                  </a:lnTo>
                  <a:lnTo>
                    <a:pt x="1049" y="3"/>
                  </a:lnTo>
                  <a:lnTo>
                    <a:pt x="1132" y="0"/>
                  </a:lnTo>
                  <a:lnTo>
                    <a:pt x="1160" y="0"/>
                  </a:lnTo>
                  <a:lnTo>
                    <a:pt x="1243" y="5"/>
                  </a:lnTo>
                  <a:lnTo>
                    <a:pt x="1326" y="16"/>
                  </a:lnTo>
                  <a:lnTo>
                    <a:pt x="1408" y="34"/>
                  </a:lnTo>
                  <a:lnTo>
                    <a:pt x="1488" y="57"/>
                  </a:lnTo>
                  <a:lnTo>
                    <a:pt x="1566" y="86"/>
                  </a:lnTo>
                  <a:lnTo>
                    <a:pt x="1641" y="121"/>
                  </a:lnTo>
                  <a:lnTo>
                    <a:pt x="1715" y="161"/>
                  </a:lnTo>
                  <a:lnTo>
                    <a:pt x="1784" y="206"/>
                  </a:lnTo>
                  <a:lnTo>
                    <a:pt x="1851" y="257"/>
                  </a:lnTo>
                  <a:lnTo>
                    <a:pt x="1913" y="312"/>
                  </a:lnTo>
                  <a:lnTo>
                    <a:pt x="1971" y="372"/>
                  </a:lnTo>
                  <a:lnTo>
                    <a:pt x="2025" y="436"/>
                  </a:lnTo>
                  <a:lnTo>
                    <a:pt x="2074" y="503"/>
                  </a:lnTo>
                  <a:lnTo>
                    <a:pt x="2118" y="574"/>
                  </a:lnTo>
                  <a:lnTo>
                    <a:pt x="2156" y="648"/>
                  </a:lnTo>
                  <a:lnTo>
                    <a:pt x="2189" y="725"/>
                  </a:lnTo>
                  <a:lnTo>
                    <a:pt x="2216" y="804"/>
                  </a:lnTo>
                  <a:lnTo>
                    <a:pt x="2237" y="884"/>
                  </a:lnTo>
                  <a:lnTo>
                    <a:pt x="2253" y="966"/>
                  </a:lnTo>
                  <a:lnTo>
                    <a:pt x="2262" y="1049"/>
                  </a:lnTo>
                  <a:lnTo>
                    <a:pt x="2265" y="1132"/>
                  </a:lnTo>
                  <a:lnTo>
                    <a:pt x="2264" y="1160"/>
                  </a:lnTo>
                  <a:lnTo>
                    <a:pt x="2259" y="1243"/>
                  </a:lnTo>
                  <a:lnTo>
                    <a:pt x="2248" y="1326"/>
                  </a:lnTo>
                  <a:lnTo>
                    <a:pt x="2231" y="1407"/>
                  </a:lnTo>
                  <a:lnTo>
                    <a:pt x="2208" y="1488"/>
                  </a:lnTo>
                  <a:lnTo>
                    <a:pt x="2179" y="1566"/>
                  </a:lnTo>
                  <a:lnTo>
                    <a:pt x="2144" y="1641"/>
                  </a:lnTo>
                  <a:lnTo>
                    <a:pt x="2104" y="1714"/>
                  </a:lnTo>
                  <a:lnTo>
                    <a:pt x="2058" y="1784"/>
                  </a:lnTo>
                  <a:lnTo>
                    <a:pt x="2008" y="1851"/>
                  </a:lnTo>
                  <a:lnTo>
                    <a:pt x="1953" y="1913"/>
                  </a:lnTo>
                  <a:lnTo>
                    <a:pt x="1893" y="1971"/>
                  </a:lnTo>
                  <a:lnTo>
                    <a:pt x="1829" y="2025"/>
                  </a:lnTo>
                  <a:lnTo>
                    <a:pt x="1761" y="2074"/>
                  </a:lnTo>
                  <a:lnTo>
                    <a:pt x="1691" y="2118"/>
                  </a:lnTo>
                  <a:lnTo>
                    <a:pt x="1617" y="2156"/>
                  </a:lnTo>
                  <a:lnTo>
                    <a:pt x="1540" y="2189"/>
                  </a:lnTo>
                  <a:lnTo>
                    <a:pt x="1461" y="2216"/>
                  </a:lnTo>
                  <a:lnTo>
                    <a:pt x="1380" y="2237"/>
                  </a:lnTo>
                  <a:lnTo>
                    <a:pt x="1299" y="2252"/>
                  </a:lnTo>
                  <a:lnTo>
                    <a:pt x="1216" y="2262"/>
                  </a:lnTo>
                  <a:lnTo>
                    <a:pt x="1132" y="22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09" name="AutoShape 38">
              <a:extLst>
                <a:ext uri="{FF2B5EF4-FFF2-40B4-BE49-F238E27FC236}">
                  <a16:creationId xmlns:a16="http://schemas.microsoft.com/office/drawing/2014/main" id="{13AA405D-FBF7-7FF8-8D01-914BE7A32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50" y="1005"/>
              <a:ext cx="2445" cy="2445"/>
            </a:xfrm>
            <a:custGeom>
              <a:avLst/>
              <a:gdLst>
                <a:gd name="T0" fmla="+- 0 17554 16551"/>
                <a:gd name="T1" fmla="*/ T0 w 2445"/>
                <a:gd name="T2" fmla="+- 0 3431 1006"/>
                <a:gd name="T3" fmla="*/ 3431 h 2445"/>
                <a:gd name="T4" fmla="+- 0 17282 16551"/>
                <a:gd name="T5" fmla="*/ T4 w 2445"/>
                <a:gd name="T6" fmla="+- 0 3348 1006"/>
                <a:gd name="T7" fmla="*/ 3348 h 2445"/>
                <a:gd name="T8" fmla="+- 0 17041 16551"/>
                <a:gd name="T9" fmla="*/ T8 w 2445"/>
                <a:gd name="T10" fmla="+- 0 3206 1006"/>
                <a:gd name="T11" fmla="*/ 3206 h 2445"/>
                <a:gd name="T12" fmla="+- 0 16839 16551"/>
                <a:gd name="T13" fmla="*/ T12 w 2445"/>
                <a:gd name="T14" fmla="+- 0 3015 1006"/>
                <a:gd name="T15" fmla="*/ 3015 h 2445"/>
                <a:gd name="T16" fmla="+- 0 16684 16551"/>
                <a:gd name="T17" fmla="*/ T16 w 2445"/>
                <a:gd name="T18" fmla="+- 0 2783 1006"/>
                <a:gd name="T19" fmla="*/ 2783 h 2445"/>
                <a:gd name="T20" fmla="+- 0 16586 16551"/>
                <a:gd name="T21" fmla="*/ T20 w 2445"/>
                <a:gd name="T22" fmla="+- 0 2518 1006"/>
                <a:gd name="T23" fmla="*/ 2518 h 2445"/>
                <a:gd name="T24" fmla="+- 0 16551 16551"/>
                <a:gd name="T25" fmla="*/ T24 w 2445"/>
                <a:gd name="T26" fmla="+- 0 2228 1006"/>
                <a:gd name="T27" fmla="*/ 2228 h 2445"/>
                <a:gd name="T28" fmla="+- 0 16586 16551"/>
                <a:gd name="T29" fmla="*/ T28 w 2445"/>
                <a:gd name="T30" fmla="+- 0 1938 1006"/>
                <a:gd name="T31" fmla="*/ 1938 h 2445"/>
                <a:gd name="T32" fmla="+- 0 16684 16551"/>
                <a:gd name="T33" fmla="*/ T32 w 2445"/>
                <a:gd name="T34" fmla="+- 0 1673 1006"/>
                <a:gd name="T35" fmla="*/ 1673 h 2445"/>
                <a:gd name="T36" fmla="+- 0 16839 16551"/>
                <a:gd name="T37" fmla="*/ T36 w 2445"/>
                <a:gd name="T38" fmla="+- 0 1441 1006"/>
                <a:gd name="T39" fmla="*/ 1441 h 2445"/>
                <a:gd name="T40" fmla="+- 0 17041 16551"/>
                <a:gd name="T41" fmla="*/ T40 w 2445"/>
                <a:gd name="T42" fmla="+- 0 1250 1006"/>
                <a:gd name="T43" fmla="*/ 1250 h 2445"/>
                <a:gd name="T44" fmla="+- 0 17282 16551"/>
                <a:gd name="T45" fmla="*/ T44 w 2445"/>
                <a:gd name="T46" fmla="+- 0 1109 1006"/>
                <a:gd name="T47" fmla="*/ 1109 h 2445"/>
                <a:gd name="T48" fmla="+- 0 17554 16551"/>
                <a:gd name="T49" fmla="*/ T48 w 2445"/>
                <a:gd name="T50" fmla="+- 0 1026 1006"/>
                <a:gd name="T51" fmla="*/ 1026 h 2445"/>
                <a:gd name="T52" fmla="+- 0 17848 16551"/>
                <a:gd name="T53" fmla="*/ T52 w 2445"/>
                <a:gd name="T54" fmla="+- 0 1008 1006"/>
                <a:gd name="T55" fmla="*/ 1008 h 2445"/>
                <a:gd name="T56" fmla="+- 0 18132 16551"/>
                <a:gd name="T57" fmla="*/ T56 w 2445"/>
                <a:gd name="T58" fmla="+- 0 1060 1006"/>
                <a:gd name="T59" fmla="*/ 1060 h 2445"/>
                <a:gd name="T60" fmla="+- 0 18390 16551"/>
                <a:gd name="T61" fmla="*/ T60 w 2445"/>
                <a:gd name="T62" fmla="+- 0 1173 1006"/>
                <a:gd name="T63" fmla="*/ 1173 h 2445"/>
                <a:gd name="T64" fmla="+- 0 17698 16551"/>
                <a:gd name="T65" fmla="*/ T64 w 2445"/>
                <a:gd name="T66" fmla="+- 0 1215 1006"/>
                <a:gd name="T67" fmla="*/ 1215 h 2445"/>
                <a:gd name="T68" fmla="+- 0 17412 16551"/>
                <a:gd name="T69" fmla="*/ T68 w 2445"/>
                <a:gd name="T70" fmla="+- 0 1278 1006"/>
                <a:gd name="T71" fmla="*/ 1278 h 2445"/>
                <a:gd name="T72" fmla="+- 0 17162 16551"/>
                <a:gd name="T73" fmla="*/ T72 w 2445"/>
                <a:gd name="T74" fmla="+- 0 1417 1006"/>
                <a:gd name="T75" fmla="*/ 1417 h 2445"/>
                <a:gd name="T76" fmla="+- 0 16962 16551"/>
                <a:gd name="T77" fmla="*/ T76 w 2445"/>
                <a:gd name="T78" fmla="+- 0 1617 1006"/>
                <a:gd name="T79" fmla="*/ 1617 h 2445"/>
                <a:gd name="T80" fmla="+- 0 16823 16551"/>
                <a:gd name="T81" fmla="*/ T80 w 2445"/>
                <a:gd name="T82" fmla="+- 0 1866 1006"/>
                <a:gd name="T83" fmla="*/ 1866 h 2445"/>
                <a:gd name="T84" fmla="+- 0 16760 16551"/>
                <a:gd name="T85" fmla="*/ T84 w 2445"/>
                <a:gd name="T86" fmla="+- 0 2153 1006"/>
                <a:gd name="T87" fmla="*/ 2153 h 2445"/>
                <a:gd name="T88" fmla="+- 0 16781 16551"/>
                <a:gd name="T89" fmla="*/ T88 w 2445"/>
                <a:gd name="T90" fmla="+- 0 2451 1006"/>
                <a:gd name="T91" fmla="*/ 2451 h 2445"/>
                <a:gd name="T92" fmla="+- 0 16884 16551"/>
                <a:gd name="T93" fmla="*/ T92 w 2445"/>
                <a:gd name="T94" fmla="+- 0 2720 1006"/>
                <a:gd name="T95" fmla="*/ 2720 h 2445"/>
                <a:gd name="T96" fmla="+- 0 17055 16551"/>
                <a:gd name="T97" fmla="*/ T96 w 2445"/>
                <a:gd name="T98" fmla="+- 0 2947 1006"/>
                <a:gd name="T99" fmla="*/ 2947 h 2445"/>
                <a:gd name="T100" fmla="+- 0 17281 16551"/>
                <a:gd name="T101" fmla="*/ T100 w 2445"/>
                <a:gd name="T102" fmla="+- 0 3118 1006"/>
                <a:gd name="T103" fmla="*/ 3118 h 2445"/>
                <a:gd name="T104" fmla="+- 0 17551 16551"/>
                <a:gd name="T105" fmla="*/ T104 w 2445"/>
                <a:gd name="T106" fmla="+- 0 3220 1006"/>
                <a:gd name="T107" fmla="*/ 3220 h 2445"/>
                <a:gd name="T108" fmla="+- 0 18452 16551"/>
                <a:gd name="T109" fmla="*/ T108 w 2445"/>
                <a:gd name="T110" fmla="+- 0 3245 1006"/>
                <a:gd name="T111" fmla="*/ 3245 h 2445"/>
                <a:gd name="T112" fmla="+- 0 18265 16551"/>
                <a:gd name="T113" fmla="*/ T112 w 2445"/>
                <a:gd name="T114" fmla="+- 0 3348 1006"/>
                <a:gd name="T115" fmla="*/ 3348 h 2445"/>
                <a:gd name="T116" fmla="+- 0 17993 16551"/>
                <a:gd name="T117" fmla="*/ T116 w 2445"/>
                <a:gd name="T118" fmla="+- 0 3431 1006"/>
                <a:gd name="T119" fmla="*/ 3431 h 2445"/>
                <a:gd name="T120" fmla="+- 0 18452 16551"/>
                <a:gd name="T121" fmla="*/ T120 w 2445"/>
                <a:gd name="T122" fmla="+- 0 3245 1006"/>
                <a:gd name="T123" fmla="*/ 3245 h 2445"/>
                <a:gd name="T124" fmla="+- 0 17996 16551"/>
                <a:gd name="T125" fmla="*/ T124 w 2445"/>
                <a:gd name="T126" fmla="+- 0 3220 1006"/>
                <a:gd name="T127" fmla="*/ 3220 h 2445"/>
                <a:gd name="T128" fmla="+- 0 18265 16551"/>
                <a:gd name="T129" fmla="*/ T128 w 2445"/>
                <a:gd name="T130" fmla="+- 0 3118 1006"/>
                <a:gd name="T131" fmla="*/ 3118 h 2445"/>
                <a:gd name="T132" fmla="+- 0 18492 16551"/>
                <a:gd name="T133" fmla="*/ T132 w 2445"/>
                <a:gd name="T134" fmla="+- 0 2947 1006"/>
                <a:gd name="T135" fmla="*/ 2947 h 2445"/>
                <a:gd name="T136" fmla="+- 0 18663 16551"/>
                <a:gd name="T137" fmla="*/ T136 w 2445"/>
                <a:gd name="T138" fmla="+- 0 2720 1006"/>
                <a:gd name="T139" fmla="*/ 2720 h 2445"/>
                <a:gd name="T140" fmla="+- 0 18765 16551"/>
                <a:gd name="T141" fmla="*/ T140 w 2445"/>
                <a:gd name="T142" fmla="+- 0 2451 1006"/>
                <a:gd name="T143" fmla="*/ 2451 h 2445"/>
                <a:gd name="T144" fmla="+- 0 18787 16551"/>
                <a:gd name="T145" fmla="*/ T144 w 2445"/>
                <a:gd name="T146" fmla="+- 0 2153 1006"/>
                <a:gd name="T147" fmla="*/ 2153 h 2445"/>
                <a:gd name="T148" fmla="+- 0 18723 16551"/>
                <a:gd name="T149" fmla="*/ T148 w 2445"/>
                <a:gd name="T150" fmla="+- 0 1866 1006"/>
                <a:gd name="T151" fmla="*/ 1866 h 2445"/>
                <a:gd name="T152" fmla="+- 0 18585 16551"/>
                <a:gd name="T153" fmla="*/ T152 w 2445"/>
                <a:gd name="T154" fmla="+- 0 1617 1006"/>
                <a:gd name="T155" fmla="*/ 1617 h 2445"/>
                <a:gd name="T156" fmla="+- 0 18385 16551"/>
                <a:gd name="T157" fmla="*/ T156 w 2445"/>
                <a:gd name="T158" fmla="+- 0 1417 1006"/>
                <a:gd name="T159" fmla="*/ 1417 h 2445"/>
                <a:gd name="T160" fmla="+- 0 18135 16551"/>
                <a:gd name="T161" fmla="*/ T160 w 2445"/>
                <a:gd name="T162" fmla="+- 0 1278 1006"/>
                <a:gd name="T163" fmla="*/ 1278 h 2445"/>
                <a:gd name="T164" fmla="+- 0 17849 16551"/>
                <a:gd name="T165" fmla="*/ T164 w 2445"/>
                <a:gd name="T166" fmla="+- 0 1215 1006"/>
                <a:gd name="T167" fmla="*/ 1215 h 2445"/>
                <a:gd name="T168" fmla="+- 0 18561 16551"/>
                <a:gd name="T169" fmla="*/ T168 w 2445"/>
                <a:gd name="T170" fmla="+- 0 1294 1006"/>
                <a:gd name="T171" fmla="*/ 1294 h 2445"/>
                <a:gd name="T172" fmla="+- 0 18751 16551"/>
                <a:gd name="T173" fmla="*/ T172 w 2445"/>
                <a:gd name="T174" fmla="+- 0 1496 1006"/>
                <a:gd name="T175" fmla="*/ 1496 h 2445"/>
                <a:gd name="T176" fmla="+- 0 18893 16551"/>
                <a:gd name="T177" fmla="*/ T176 w 2445"/>
                <a:gd name="T178" fmla="+- 0 1737 1006"/>
                <a:gd name="T179" fmla="*/ 1737 h 2445"/>
                <a:gd name="T180" fmla="+- 0 18976 16551"/>
                <a:gd name="T181" fmla="*/ T180 w 2445"/>
                <a:gd name="T182" fmla="+- 0 2009 1006"/>
                <a:gd name="T183" fmla="*/ 2009 h 2445"/>
                <a:gd name="T184" fmla="+- 0 18994 16551"/>
                <a:gd name="T185" fmla="*/ T184 w 2445"/>
                <a:gd name="T186" fmla="+- 0 2303 1006"/>
                <a:gd name="T187" fmla="*/ 2303 h 2445"/>
                <a:gd name="T188" fmla="+- 0 18942 16551"/>
                <a:gd name="T189" fmla="*/ T188 w 2445"/>
                <a:gd name="T190" fmla="+- 0 2587 1006"/>
                <a:gd name="T191" fmla="*/ 2587 h 2445"/>
                <a:gd name="T192" fmla="+- 0 18829 16551"/>
                <a:gd name="T193" fmla="*/ T192 w 2445"/>
                <a:gd name="T194" fmla="+- 0 2845 1006"/>
                <a:gd name="T195" fmla="*/ 2845 h 2445"/>
                <a:gd name="T196" fmla="+- 0 18662 16551"/>
                <a:gd name="T197" fmla="*/ T196 w 2445"/>
                <a:gd name="T198" fmla="+- 0 3067 1006"/>
                <a:gd name="T199" fmla="*/ 3067 h 2445"/>
                <a:gd name="T200" fmla="+- 0 18452 16551"/>
                <a:gd name="T201" fmla="*/ T200 w 2445"/>
                <a:gd name="T202" fmla="+- 0 3245 1006"/>
                <a:gd name="T203" fmla="*/ 3245 h 24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</a:cxnLst>
              <a:rect l="0" t="0" r="r" b="b"/>
              <a:pathLst>
                <a:path w="2445" h="2445">
                  <a:moveTo>
                    <a:pt x="1222" y="2445"/>
                  </a:moveTo>
                  <a:lnTo>
                    <a:pt x="1148" y="2443"/>
                  </a:lnTo>
                  <a:lnTo>
                    <a:pt x="1075" y="2436"/>
                  </a:lnTo>
                  <a:lnTo>
                    <a:pt x="1003" y="2425"/>
                  </a:lnTo>
                  <a:lnTo>
                    <a:pt x="932" y="2410"/>
                  </a:lnTo>
                  <a:lnTo>
                    <a:pt x="863" y="2391"/>
                  </a:lnTo>
                  <a:lnTo>
                    <a:pt x="796" y="2368"/>
                  </a:lnTo>
                  <a:lnTo>
                    <a:pt x="731" y="2342"/>
                  </a:lnTo>
                  <a:lnTo>
                    <a:pt x="667" y="2311"/>
                  </a:lnTo>
                  <a:lnTo>
                    <a:pt x="606" y="2278"/>
                  </a:lnTo>
                  <a:lnTo>
                    <a:pt x="547" y="2241"/>
                  </a:lnTo>
                  <a:lnTo>
                    <a:pt x="490" y="2200"/>
                  </a:lnTo>
                  <a:lnTo>
                    <a:pt x="435" y="2157"/>
                  </a:lnTo>
                  <a:lnTo>
                    <a:pt x="383" y="2111"/>
                  </a:lnTo>
                  <a:lnTo>
                    <a:pt x="334" y="2061"/>
                  </a:lnTo>
                  <a:lnTo>
                    <a:pt x="288" y="2009"/>
                  </a:lnTo>
                  <a:lnTo>
                    <a:pt x="244" y="1955"/>
                  </a:lnTo>
                  <a:lnTo>
                    <a:pt x="204" y="1898"/>
                  </a:lnTo>
                  <a:lnTo>
                    <a:pt x="167" y="1839"/>
                  </a:lnTo>
                  <a:lnTo>
                    <a:pt x="133" y="1777"/>
                  </a:lnTo>
                  <a:lnTo>
                    <a:pt x="103" y="1714"/>
                  </a:lnTo>
                  <a:lnTo>
                    <a:pt x="76" y="1648"/>
                  </a:lnTo>
                  <a:lnTo>
                    <a:pt x="54" y="1581"/>
                  </a:lnTo>
                  <a:lnTo>
                    <a:pt x="35" y="1512"/>
                  </a:lnTo>
                  <a:lnTo>
                    <a:pt x="20" y="1442"/>
                  </a:lnTo>
                  <a:lnTo>
                    <a:pt x="9" y="1370"/>
                  </a:lnTo>
                  <a:lnTo>
                    <a:pt x="2" y="1297"/>
                  </a:lnTo>
                  <a:lnTo>
                    <a:pt x="0" y="1222"/>
                  </a:lnTo>
                  <a:lnTo>
                    <a:pt x="2" y="1148"/>
                  </a:lnTo>
                  <a:lnTo>
                    <a:pt x="9" y="1075"/>
                  </a:lnTo>
                  <a:lnTo>
                    <a:pt x="20" y="1003"/>
                  </a:lnTo>
                  <a:lnTo>
                    <a:pt x="35" y="932"/>
                  </a:lnTo>
                  <a:lnTo>
                    <a:pt x="54" y="863"/>
                  </a:lnTo>
                  <a:lnTo>
                    <a:pt x="76" y="796"/>
                  </a:lnTo>
                  <a:lnTo>
                    <a:pt x="103" y="731"/>
                  </a:lnTo>
                  <a:lnTo>
                    <a:pt x="133" y="667"/>
                  </a:lnTo>
                  <a:lnTo>
                    <a:pt x="167" y="606"/>
                  </a:lnTo>
                  <a:lnTo>
                    <a:pt x="204" y="546"/>
                  </a:lnTo>
                  <a:lnTo>
                    <a:pt x="244" y="490"/>
                  </a:lnTo>
                  <a:lnTo>
                    <a:pt x="288" y="435"/>
                  </a:lnTo>
                  <a:lnTo>
                    <a:pt x="334" y="383"/>
                  </a:lnTo>
                  <a:lnTo>
                    <a:pt x="383" y="334"/>
                  </a:lnTo>
                  <a:lnTo>
                    <a:pt x="435" y="288"/>
                  </a:lnTo>
                  <a:lnTo>
                    <a:pt x="490" y="244"/>
                  </a:lnTo>
                  <a:lnTo>
                    <a:pt x="547" y="204"/>
                  </a:lnTo>
                  <a:lnTo>
                    <a:pt x="606" y="167"/>
                  </a:lnTo>
                  <a:lnTo>
                    <a:pt x="667" y="133"/>
                  </a:lnTo>
                  <a:lnTo>
                    <a:pt x="731" y="103"/>
                  </a:lnTo>
                  <a:lnTo>
                    <a:pt x="796" y="76"/>
                  </a:lnTo>
                  <a:lnTo>
                    <a:pt x="863" y="54"/>
                  </a:lnTo>
                  <a:lnTo>
                    <a:pt x="932" y="35"/>
                  </a:lnTo>
                  <a:lnTo>
                    <a:pt x="1003" y="20"/>
                  </a:lnTo>
                  <a:lnTo>
                    <a:pt x="1075" y="9"/>
                  </a:lnTo>
                  <a:lnTo>
                    <a:pt x="1148" y="2"/>
                  </a:lnTo>
                  <a:lnTo>
                    <a:pt x="1222" y="0"/>
                  </a:lnTo>
                  <a:lnTo>
                    <a:pt x="1297" y="2"/>
                  </a:lnTo>
                  <a:lnTo>
                    <a:pt x="1370" y="9"/>
                  </a:lnTo>
                  <a:lnTo>
                    <a:pt x="1442" y="20"/>
                  </a:lnTo>
                  <a:lnTo>
                    <a:pt x="1512" y="35"/>
                  </a:lnTo>
                  <a:lnTo>
                    <a:pt x="1581" y="54"/>
                  </a:lnTo>
                  <a:lnTo>
                    <a:pt x="1648" y="76"/>
                  </a:lnTo>
                  <a:lnTo>
                    <a:pt x="1714" y="103"/>
                  </a:lnTo>
                  <a:lnTo>
                    <a:pt x="1777" y="133"/>
                  </a:lnTo>
                  <a:lnTo>
                    <a:pt x="1839" y="167"/>
                  </a:lnTo>
                  <a:lnTo>
                    <a:pt x="1898" y="204"/>
                  </a:lnTo>
                  <a:lnTo>
                    <a:pt x="1901" y="206"/>
                  </a:lnTo>
                  <a:lnTo>
                    <a:pt x="1222" y="206"/>
                  </a:lnTo>
                  <a:lnTo>
                    <a:pt x="1147" y="209"/>
                  </a:lnTo>
                  <a:lnTo>
                    <a:pt x="1072" y="217"/>
                  </a:lnTo>
                  <a:lnTo>
                    <a:pt x="1000" y="230"/>
                  </a:lnTo>
                  <a:lnTo>
                    <a:pt x="929" y="249"/>
                  </a:lnTo>
                  <a:lnTo>
                    <a:pt x="861" y="272"/>
                  </a:lnTo>
                  <a:lnTo>
                    <a:pt x="794" y="300"/>
                  </a:lnTo>
                  <a:lnTo>
                    <a:pt x="730" y="333"/>
                  </a:lnTo>
                  <a:lnTo>
                    <a:pt x="669" y="370"/>
                  </a:lnTo>
                  <a:lnTo>
                    <a:pt x="611" y="411"/>
                  </a:lnTo>
                  <a:lnTo>
                    <a:pt x="556" y="455"/>
                  </a:lnTo>
                  <a:lnTo>
                    <a:pt x="504" y="504"/>
                  </a:lnTo>
                  <a:lnTo>
                    <a:pt x="456" y="556"/>
                  </a:lnTo>
                  <a:lnTo>
                    <a:pt x="411" y="611"/>
                  </a:lnTo>
                  <a:lnTo>
                    <a:pt x="370" y="669"/>
                  </a:lnTo>
                  <a:lnTo>
                    <a:pt x="333" y="730"/>
                  </a:lnTo>
                  <a:lnTo>
                    <a:pt x="301" y="794"/>
                  </a:lnTo>
                  <a:lnTo>
                    <a:pt x="272" y="860"/>
                  </a:lnTo>
                  <a:lnTo>
                    <a:pt x="249" y="929"/>
                  </a:lnTo>
                  <a:lnTo>
                    <a:pt x="230" y="1000"/>
                  </a:lnTo>
                  <a:lnTo>
                    <a:pt x="217" y="1072"/>
                  </a:lnTo>
                  <a:lnTo>
                    <a:pt x="209" y="1147"/>
                  </a:lnTo>
                  <a:lnTo>
                    <a:pt x="206" y="1222"/>
                  </a:lnTo>
                  <a:lnTo>
                    <a:pt x="209" y="1298"/>
                  </a:lnTo>
                  <a:lnTo>
                    <a:pt x="217" y="1372"/>
                  </a:lnTo>
                  <a:lnTo>
                    <a:pt x="230" y="1445"/>
                  </a:lnTo>
                  <a:lnTo>
                    <a:pt x="249" y="1516"/>
                  </a:lnTo>
                  <a:lnTo>
                    <a:pt x="272" y="1584"/>
                  </a:lnTo>
                  <a:lnTo>
                    <a:pt x="301" y="1650"/>
                  </a:lnTo>
                  <a:lnTo>
                    <a:pt x="333" y="1714"/>
                  </a:lnTo>
                  <a:lnTo>
                    <a:pt x="370" y="1775"/>
                  </a:lnTo>
                  <a:lnTo>
                    <a:pt x="411" y="1834"/>
                  </a:lnTo>
                  <a:lnTo>
                    <a:pt x="456" y="1889"/>
                  </a:lnTo>
                  <a:lnTo>
                    <a:pt x="504" y="1941"/>
                  </a:lnTo>
                  <a:lnTo>
                    <a:pt x="556" y="1989"/>
                  </a:lnTo>
                  <a:lnTo>
                    <a:pt x="611" y="2034"/>
                  </a:lnTo>
                  <a:lnTo>
                    <a:pt x="669" y="2075"/>
                  </a:lnTo>
                  <a:lnTo>
                    <a:pt x="730" y="2112"/>
                  </a:lnTo>
                  <a:lnTo>
                    <a:pt x="794" y="2144"/>
                  </a:lnTo>
                  <a:lnTo>
                    <a:pt x="861" y="2172"/>
                  </a:lnTo>
                  <a:lnTo>
                    <a:pt x="929" y="2196"/>
                  </a:lnTo>
                  <a:lnTo>
                    <a:pt x="1000" y="2214"/>
                  </a:lnTo>
                  <a:lnTo>
                    <a:pt x="1072" y="2228"/>
                  </a:lnTo>
                  <a:lnTo>
                    <a:pt x="1147" y="2236"/>
                  </a:lnTo>
                  <a:lnTo>
                    <a:pt x="1222" y="2239"/>
                  </a:lnTo>
                  <a:lnTo>
                    <a:pt x="1901" y="2239"/>
                  </a:lnTo>
                  <a:lnTo>
                    <a:pt x="1898" y="2241"/>
                  </a:lnTo>
                  <a:lnTo>
                    <a:pt x="1839" y="2278"/>
                  </a:lnTo>
                  <a:lnTo>
                    <a:pt x="1777" y="2311"/>
                  </a:lnTo>
                  <a:lnTo>
                    <a:pt x="1714" y="2342"/>
                  </a:lnTo>
                  <a:lnTo>
                    <a:pt x="1648" y="2368"/>
                  </a:lnTo>
                  <a:lnTo>
                    <a:pt x="1581" y="2391"/>
                  </a:lnTo>
                  <a:lnTo>
                    <a:pt x="1512" y="2410"/>
                  </a:lnTo>
                  <a:lnTo>
                    <a:pt x="1442" y="2425"/>
                  </a:lnTo>
                  <a:lnTo>
                    <a:pt x="1370" y="2436"/>
                  </a:lnTo>
                  <a:lnTo>
                    <a:pt x="1297" y="2443"/>
                  </a:lnTo>
                  <a:lnTo>
                    <a:pt x="1222" y="2445"/>
                  </a:lnTo>
                  <a:close/>
                  <a:moveTo>
                    <a:pt x="1901" y="2239"/>
                  </a:moveTo>
                  <a:lnTo>
                    <a:pt x="1222" y="2239"/>
                  </a:lnTo>
                  <a:lnTo>
                    <a:pt x="1298" y="2236"/>
                  </a:lnTo>
                  <a:lnTo>
                    <a:pt x="1372" y="2228"/>
                  </a:lnTo>
                  <a:lnTo>
                    <a:pt x="1445" y="2214"/>
                  </a:lnTo>
                  <a:lnTo>
                    <a:pt x="1516" y="2196"/>
                  </a:lnTo>
                  <a:lnTo>
                    <a:pt x="1584" y="2172"/>
                  </a:lnTo>
                  <a:lnTo>
                    <a:pt x="1650" y="2144"/>
                  </a:lnTo>
                  <a:lnTo>
                    <a:pt x="1714" y="2112"/>
                  </a:lnTo>
                  <a:lnTo>
                    <a:pt x="1775" y="2075"/>
                  </a:lnTo>
                  <a:lnTo>
                    <a:pt x="1834" y="2034"/>
                  </a:lnTo>
                  <a:lnTo>
                    <a:pt x="1889" y="1989"/>
                  </a:lnTo>
                  <a:lnTo>
                    <a:pt x="1941" y="1941"/>
                  </a:lnTo>
                  <a:lnTo>
                    <a:pt x="1989" y="1889"/>
                  </a:lnTo>
                  <a:lnTo>
                    <a:pt x="2034" y="1834"/>
                  </a:lnTo>
                  <a:lnTo>
                    <a:pt x="2075" y="1775"/>
                  </a:lnTo>
                  <a:lnTo>
                    <a:pt x="2112" y="1714"/>
                  </a:lnTo>
                  <a:lnTo>
                    <a:pt x="2144" y="1650"/>
                  </a:lnTo>
                  <a:lnTo>
                    <a:pt x="2172" y="1584"/>
                  </a:lnTo>
                  <a:lnTo>
                    <a:pt x="2196" y="1515"/>
                  </a:lnTo>
                  <a:lnTo>
                    <a:pt x="2214" y="1445"/>
                  </a:lnTo>
                  <a:lnTo>
                    <a:pt x="2228" y="1372"/>
                  </a:lnTo>
                  <a:lnTo>
                    <a:pt x="2236" y="1298"/>
                  </a:lnTo>
                  <a:lnTo>
                    <a:pt x="2239" y="1222"/>
                  </a:lnTo>
                  <a:lnTo>
                    <a:pt x="2236" y="1147"/>
                  </a:lnTo>
                  <a:lnTo>
                    <a:pt x="2228" y="1072"/>
                  </a:lnTo>
                  <a:lnTo>
                    <a:pt x="2214" y="1000"/>
                  </a:lnTo>
                  <a:lnTo>
                    <a:pt x="2196" y="929"/>
                  </a:lnTo>
                  <a:lnTo>
                    <a:pt x="2172" y="860"/>
                  </a:lnTo>
                  <a:lnTo>
                    <a:pt x="2144" y="794"/>
                  </a:lnTo>
                  <a:lnTo>
                    <a:pt x="2112" y="730"/>
                  </a:lnTo>
                  <a:lnTo>
                    <a:pt x="2075" y="669"/>
                  </a:lnTo>
                  <a:lnTo>
                    <a:pt x="2034" y="611"/>
                  </a:lnTo>
                  <a:lnTo>
                    <a:pt x="1989" y="556"/>
                  </a:lnTo>
                  <a:lnTo>
                    <a:pt x="1941" y="504"/>
                  </a:lnTo>
                  <a:lnTo>
                    <a:pt x="1889" y="455"/>
                  </a:lnTo>
                  <a:lnTo>
                    <a:pt x="1834" y="411"/>
                  </a:lnTo>
                  <a:lnTo>
                    <a:pt x="1775" y="370"/>
                  </a:lnTo>
                  <a:lnTo>
                    <a:pt x="1714" y="333"/>
                  </a:lnTo>
                  <a:lnTo>
                    <a:pt x="1650" y="300"/>
                  </a:lnTo>
                  <a:lnTo>
                    <a:pt x="1584" y="272"/>
                  </a:lnTo>
                  <a:lnTo>
                    <a:pt x="1516" y="249"/>
                  </a:lnTo>
                  <a:lnTo>
                    <a:pt x="1445" y="230"/>
                  </a:lnTo>
                  <a:lnTo>
                    <a:pt x="1372" y="217"/>
                  </a:lnTo>
                  <a:lnTo>
                    <a:pt x="1298" y="209"/>
                  </a:lnTo>
                  <a:lnTo>
                    <a:pt x="1222" y="206"/>
                  </a:lnTo>
                  <a:lnTo>
                    <a:pt x="1901" y="206"/>
                  </a:lnTo>
                  <a:lnTo>
                    <a:pt x="1955" y="244"/>
                  </a:lnTo>
                  <a:lnTo>
                    <a:pt x="2010" y="288"/>
                  </a:lnTo>
                  <a:lnTo>
                    <a:pt x="2061" y="334"/>
                  </a:lnTo>
                  <a:lnTo>
                    <a:pt x="2111" y="383"/>
                  </a:lnTo>
                  <a:lnTo>
                    <a:pt x="2157" y="435"/>
                  </a:lnTo>
                  <a:lnTo>
                    <a:pt x="2200" y="490"/>
                  </a:lnTo>
                  <a:lnTo>
                    <a:pt x="2241" y="546"/>
                  </a:lnTo>
                  <a:lnTo>
                    <a:pt x="2278" y="606"/>
                  </a:lnTo>
                  <a:lnTo>
                    <a:pt x="2311" y="667"/>
                  </a:lnTo>
                  <a:lnTo>
                    <a:pt x="2342" y="731"/>
                  </a:lnTo>
                  <a:lnTo>
                    <a:pt x="2368" y="796"/>
                  </a:lnTo>
                  <a:lnTo>
                    <a:pt x="2391" y="863"/>
                  </a:lnTo>
                  <a:lnTo>
                    <a:pt x="2410" y="932"/>
                  </a:lnTo>
                  <a:lnTo>
                    <a:pt x="2425" y="1003"/>
                  </a:lnTo>
                  <a:lnTo>
                    <a:pt x="2436" y="1075"/>
                  </a:lnTo>
                  <a:lnTo>
                    <a:pt x="2443" y="1148"/>
                  </a:lnTo>
                  <a:lnTo>
                    <a:pt x="2445" y="1222"/>
                  </a:lnTo>
                  <a:lnTo>
                    <a:pt x="2443" y="1297"/>
                  </a:lnTo>
                  <a:lnTo>
                    <a:pt x="2436" y="1370"/>
                  </a:lnTo>
                  <a:lnTo>
                    <a:pt x="2425" y="1442"/>
                  </a:lnTo>
                  <a:lnTo>
                    <a:pt x="2410" y="1512"/>
                  </a:lnTo>
                  <a:lnTo>
                    <a:pt x="2391" y="1581"/>
                  </a:lnTo>
                  <a:lnTo>
                    <a:pt x="2368" y="1648"/>
                  </a:lnTo>
                  <a:lnTo>
                    <a:pt x="2342" y="1714"/>
                  </a:lnTo>
                  <a:lnTo>
                    <a:pt x="2311" y="1777"/>
                  </a:lnTo>
                  <a:lnTo>
                    <a:pt x="2278" y="1839"/>
                  </a:lnTo>
                  <a:lnTo>
                    <a:pt x="2241" y="1898"/>
                  </a:lnTo>
                  <a:lnTo>
                    <a:pt x="2200" y="1955"/>
                  </a:lnTo>
                  <a:lnTo>
                    <a:pt x="2157" y="2009"/>
                  </a:lnTo>
                  <a:lnTo>
                    <a:pt x="2111" y="2061"/>
                  </a:lnTo>
                  <a:lnTo>
                    <a:pt x="2061" y="2111"/>
                  </a:lnTo>
                  <a:lnTo>
                    <a:pt x="2010" y="2157"/>
                  </a:lnTo>
                  <a:lnTo>
                    <a:pt x="1955" y="2200"/>
                  </a:lnTo>
                  <a:lnTo>
                    <a:pt x="1901" y="2239"/>
                  </a:lnTo>
                  <a:close/>
                </a:path>
              </a:pathLst>
            </a:custGeom>
            <a:solidFill>
              <a:srgbClr val="E21D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10" name="Freeform 39">
              <a:extLst>
                <a:ext uri="{FF2B5EF4-FFF2-40B4-BE49-F238E27FC236}">
                  <a16:creationId xmlns:a16="http://schemas.microsoft.com/office/drawing/2014/main" id="{CC9120C6-F1AF-C92E-3CDA-B66DDA138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69" y="1315"/>
              <a:ext cx="1288" cy="1826"/>
            </a:xfrm>
            <a:custGeom>
              <a:avLst/>
              <a:gdLst>
                <a:gd name="T0" fmla="+- 0 17671 16969"/>
                <a:gd name="T1" fmla="*/ T0 w 1288"/>
                <a:gd name="T2" fmla="+- 0 3141 1315"/>
                <a:gd name="T3" fmla="*/ 3141 h 1826"/>
                <a:gd name="T4" fmla="+- 0 17539 16969"/>
                <a:gd name="T5" fmla="*/ T4 w 1288"/>
                <a:gd name="T6" fmla="+- 0 3108 1315"/>
                <a:gd name="T7" fmla="*/ 3108 h 1826"/>
                <a:gd name="T8" fmla="+- 0 17437 16969"/>
                <a:gd name="T9" fmla="*/ T8 w 1288"/>
                <a:gd name="T10" fmla="+- 0 3017 1315"/>
                <a:gd name="T11" fmla="*/ 3017 h 1826"/>
                <a:gd name="T12" fmla="+- 0 16975 16969"/>
                <a:gd name="T13" fmla="*/ T12 w 1288"/>
                <a:gd name="T14" fmla="+- 0 2196 1315"/>
                <a:gd name="T15" fmla="*/ 2196 h 1826"/>
                <a:gd name="T16" fmla="+- 0 16974 16969"/>
                <a:gd name="T17" fmla="*/ T16 w 1288"/>
                <a:gd name="T18" fmla="+- 0 2153 1315"/>
                <a:gd name="T19" fmla="*/ 2153 h 1826"/>
                <a:gd name="T20" fmla="+- 0 17009 16969"/>
                <a:gd name="T21" fmla="*/ T20 w 1288"/>
                <a:gd name="T22" fmla="+- 0 2129 1315"/>
                <a:gd name="T23" fmla="*/ 2129 h 1826"/>
                <a:gd name="T24" fmla="+- 0 17096 16969"/>
                <a:gd name="T25" fmla="*/ T24 w 1288"/>
                <a:gd name="T26" fmla="+- 0 2144 1315"/>
                <a:gd name="T27" fmla="*/ 2144 h 1826"/>
                <a:gd name="T28" fmla="+- 0 17161 16969"/>
                <a:gd name="T29" fmla="*/ T28 w 1288"/>
                <a:gd name="T30" fmla="+- 0 2206 1315"/>
                <a:gd name="T31" fmla="*/ 2206 h 1826"/>
                <a:gd name="T32" fmla="+- 0 17334 16969"/>
                <a:gd name="T33" fmla="*/ T32 w 1288"/>
                <a:gd name="T34" fmla="+- 0 2480 1315"/>
                <a:gd name="T35" fmla="*/ 2480 h 1826"/>
                <a:gd name="T36" fmla="+- 0 17401 16969"/>
                <a:gd name="T37" fmla="*/ T36 w 1288"/>
                <a:gd name="T38" fmla="+- 0 2462 1315"/>
                <a:gd name="T39" fmla="*/ 2462 h 1826"/>
                <a:gd name="T40" fmla="+- 0 17413 16969"/>
                <a:gd name="T41" fmla="*/ T40 w 1288"/>
                <a:gd name="T42" fmla="+- 0 1498 1315"/>
                <a:gd name="T43" fmla="*/ 1498 h 1826"/>
                <a:gd name="T44" fmla="+- 0 17436 16969"/>
                <a:gd name="T45" fmla="*/ T44 w 1288"/>
                <a:gd name="T46" fmla="+- 0 1443 1315"/>
                <a:gd name="T47" fmla="*/ 1443 h 1826"/>
                <a:gd name="T48" fmla="+- 0 17491 16969"/>
                <a:gd name="T49" fmla="*/ T48 w 1288"/>
                <a:gd name="T50" fmla="+- 0 1420 1315"/>
                <a:gd name="T51" fmla="*/ 1420 h 1826"/>
                <a:gd name="T52" fmla="+- 0 17563 16969"/>
                <a:gd name="T53" fmla="*/ T52 w 1288"/>
                <a:gd name="T54" fmla="+- 0 1468 1315"/>
                <a:gd name="T55" fmla="*/ 1468 h 1826"/>
                <a:gd name="T56" fmla="+- 0 17569 16969"/>
                <a:gd name="T57" fmla="*/ T56 w 1288"/>
                <a:gd name="T58" fmla="+- 0 2116 1315"/>
                <a:gd name="T59" fmla="*/ 2116 h 1826"/>
                <a:gd name="T60" fmla="+- 0 17580 16969"/>
                <a:gd name="T61" fmla="*/ T60 w 1288"/>
                <a:gd name="T62" fmla="+- 0 2142 1315"/>
                <a:gd name="T63" fmla="*/ 2142 h 1826"/>
                <a:gd name="T64" fmla="+- 0 17606 16969"/>
                <a:gd name="T65" fmla="*/ T64 w 1288"/>
                <a:gd name="T66" fmla="+- 0 2153 1315"/>
                <a:gd name="T67" fmla="*/ 2153 h 1826"/>
                <a:gd name="T68" fmla="+- 0 17632 16969"/>
                <a:gd name="T69" fmla="*/ T68 w 1288"/>
                <a:gd name="T70" fmla="+- 0 2142 1315"/>
                <a:gd name="T71" fmla="*/ 2142 h 1826"/>
                <a:gd name="T72" fmla="+- 0 17643 16969"/>
                <a:gd name="T73" fmla="*/ T72 w 1288"/>
                <a:gd name="T74" fmla="+- 0 2116 1315"/>
                <a:gd name="T75" fmla="*/ 2116 h 1826"/>
                <a:gd name="T76" fmla="+- 0 17649 16969"/>
                <a:gd name="T77" fmla="*/ T76 w 1288"/>
                <a:gd name="T78" fmla="+- 0 1363 1315"/>
                <a:gd name="T79" fmla="*/ 1363 h 1826"/>
                <a:gd name="T80" fmla="+- 0 17690 16969"/>
                <a:gd name="T81" fmla="*/ T80 w 1288"/>
                <a:gd name="T82" fmla="+- 0 1322 1315"/>
                <a:gd name="T83" fmla="*/ 1322 h 1826"/>
                <a:gd name="T84" fmla="+- 0 17751 16969"/>
                <a:gd name="T85" fmla="*/ T84 w 1288"/>
                <a:gd name="T86" fmla="+- 0 1322 1315"/>
                <a:gd name="T87" fmla="*/ 1322 h 1826"/>
                <a:gd name="T88" fmla="+- 0 17792 16969"/>
                <a:gd name="T89" fmla="*/ T88 w 1288"/>
                <a:gd name="T90" fmla="+- 0 1363 1315"/>
                <a:gd name="T91" fmla="*/ 1363 h 1826"/>
                <a:gd name="T92" fmla="+- 0 17798 16969"/>
                <a:gd name="T93" fmla="*/ T92 w 1288"/>
                <a:gd name="T94" fmla="+- 0 2116 1315"/>
                <a:gd name="T95" fmla="*/ 2116 h 1826"/>
                <a:gd name="T96" fmla="+- 0 17809 16969"/>
                <a:gd name="T97" fmla="*/ T96 w 1288"/>
                <a:gd name="T98" fmla="+- 0 2142 1315"/>
                <a:gd name="T99" fmla="*/ 2142 h 1826"/>
                <a:gd name="T100" fmla="+- 0 17835 16969"/>
                <a:gd name="T101" fmla="*/ T100 w 1288"/>
                <a:gd name="T102" fmla="+- 0 2153 1315"/>
                <a:gd name="T103" fmla="*/ 2153 h 1826"/>
                <a:gd name="T104" fmla="+- 0 17861 16969"/>
                <a:gd name="T105" fmla="*/ T104 w 1288"/>
                <a:gd name="T106" fmla="+- 0 2142 1315"/>
                <a:gd name="T107" fmla="*/ 2142 h 1826"/>
                <a:gd name="T108" fmla="+- 0 17872 16969"/>
                <a:gd name="T109" fmla="*/ T108 w 1288"/>
                <a:gd name="T110" fmla="+- 0 2116 1315"/>
                <a:gd name="T111" fmla="*/ 2116 h 1826"/>
                <a:gd name="T112" fmla="+- 0 17878 16969"/>
                <a:gd name="T113" fmla="*/ T112 w 1288"/>
                <a:gd name="T114" fmla="+- 0 1468 1315"/>
                <a:gd name="T115" fmla="*/ 1468 h 1826"/>
                <a:gd name="T116" fmla="+- 0 17919 16969"/>
                <a:gd name="T117" fmla="*/ T116 w 1288"/>
                <a:gd name="T118" fmla="+- 0 1426 1315"/>
                <a:gd name="T119" fmla="*/ 1426 h 1826"/>
                <a:gd name="T120" fmla="+- 0 17980 16969"/>
                <a:gd name="T121" fmla="*/ T120 w 1288"/>
                <a:gd name="T122" fmla="+- 0 1426 1315"/>
                <a:gd name="T123" fmla="*/ 1426 h 1826"/>
                <a:gd name="T124" fmla="+- 0 18021 16969"/>
                <a:gd name="T125" fmla="*/ T124 w 1288"/>
                <a:gd name="T126" fmla="+- 0 1468 1315"/>
                <a:gd name="T127" fmla="*/ 1468 h 1826"/>
                <a:gd name="T128" fmla="+- 0 18028 16969"/>
                <a:gd name="T129" fmla="*/ T128 w 1288"/>
                <a:gd name="T130" fmla="+- 0 2116 1315"/>
                <a:gd name="T131" fmla="*/ 2116 h 1826"/>
                <a:gd name="T132" fmla="+- 0 18038 16969"/>
                <a:gd name="T133" fmla="*/ T132 w 1288"/>
                <a:gd name="T134" fmla="+- 0 2142 1315"/>
                <a:gd name="T135" fmla="*/ 2142 h 1826"/>
                <a:gd name="T136" fmla="+- 0 18064 16969"/>
                <a:gd name="T137" fmla="*/ T136 w 1288"/>
                <a:gd name="T138" fmla="+- 0 2153 1315"/>
                <a:gd name="T139" fmla="*/ 2153 h 1826"/>
                <a:gd name="T140" fmla="+- 0 18079 16969"/>
                <a:gd name="T141" fmla="*/ T140 w 1288"/>
                <a:gd name="T142" fmla="+- 0 2150 1315"/>
                <a:gd name="T143" fmla="*/ 2150 h 1826"/>
                <a:gd name="T144" fmla="+- 0 18098 16969"/>
                <a:gd name="T145" fmla="*/ T144 w 1288"/>
                <a:gd name="T146" fmla="+- 0 2131 1315"/>
                <a:gd name="T147" fmla="*/ 2131 h 1826"/>
                <a:gd name="T148" fmla="+- 0 18101 16969"/>
                <a:gd name="T149" fmla="*/ T148 w 1288"/>
                <a:gd name="T150" fmla="+- 0 1783 1315"/>
                <a:gd name="T151" fmla="*/ 1783 h 1826"/>
                <a:gd name="T152" fmla="+- 0 18123 16969"/>
                <a:gd name="T153" fmla="*/ T152 w 1288"/>
                <a:gd name="T154" fmla="+- 0 1728 1315"/>
                <a:gd name="T155" fmla="*/ 1728 h 1826"/>
                <a:gd name="T156" fmla="+- 0 18177 16969"/>
                <a:gd name="T157" fmla="*/ T156 w 1288"/>
                <a:gd name="T158" fmla="+- 0 1704 1315"/>
                <a:gd name="T159" fmla="*/ 1704 h 1826"/>
                <a:gd name="T160" fmla="+- 0 18251 16969"/>
                <a:gd name="T161" fmla="*/ T160 w 1288"/>
                <a:gd name="T162" fmla="+- 0 1751 1315"/>
                <a:gd name="T163" fmla="*/ 1751 h 1826"/>
                <a:gd name="T164" fmla="+- 0 18257 16969"/>
                <a:gd name="T165" fmla="*/ T164 w 1288"/>
                <a:gd name="T166" fmla="+- 0 2153 1315"/>
                <a:gd name="T167" fmla="*/ 2153 h 1826"/>
                <a:gd name="T168" fmla="+- 0 18255 16969"/>
                <a:gd name="T169" fmla="*/ T168 w 1288"/>
                <a:gd name="T170" fmla="+- 0 2556 1315"/>
                <a:gd name="T171" fmla="*/ 2556 h 1826"/>
                <a:gd name="T172" fmla="+- 0 18238 16969"/>
                <a:gd name="T173" fmla="*/ T172 w 1288"/>
                <a:gd name="T174" fmla="+- 0 2696 1315"/>
                <a:gd name="T175" fmla="*/ 2696 h 1826"/>
                <a:gd name="T176" fmla="+- 0 18194 16969"/>
                <a:gd name="T177" fmla="*/ T176 w 1288"/>
                <a:gd name="T178" fmla="+- 0 2914 1315"/>
                <a:gd name="T179" fmla="*/ 2914 h 1826"/>
                <a:gd name="T180" fmla="+- 0 18124 16969"/>
                <a:gd name="T181" fmla="*/ T180 w 1288"/>
                <a:gd name="T182" fmla="+- 0 3051 1315"/>
                <a:gd name="T183" fmla="*/ 3051 h 1826"/>
                <a:gd name="T184" fmla="+- 0 17995 16969"/>
                <a:gd name="T185" fmla="*/ T184 w 1288"/>
                <a:gd name="T186" fmla="+- 0 3130 1315"/>
                <a:gd name="T187" fmla="*/ 3130 h 182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1288" h="1826">
                  <a:moveTo>
                    <a:pt x="948" y="1826"/>
                  </a:moveTo>
                  <a:lnTo>
                    <a:pt x="702" y="1826"/>
                  </a:lnTo>
                  <a:lnTo>
                    <a:pt x="633" y="1818"/>
                  </a:lnTo>
                  <a:lnTo>
                    <a:pt x="570" y="1793"/>
                  </a:lnTo>
                  <a:lnTo>
                    <a:pt x="514" y="1754"/>
                  </a:lnTo>
                  <a:lnTo>
                    <a:pt x="468" y="1702"/>
                  </a:lnTo>
                  <a:lnTo>
                    <a:pt x="251" y="1381"/>
                  </a:lnTo>
                  <a:lnTo>
                    <a:pt x="6" y="881"/>
                  </a:lnTo>
                  <a:lnTo>
                    <a:pt x="0" y="859"/>
                  </a:lnTo>
                  <a:lnTo>
                    <a:pt x="5" y="838"/>
                  </a:lnTo>
                  <a:lnTo>
                    <a:pt x="19" y="822"/>
                  </a:lnTo>
                  <a:lnTo>
                    <a:pt x="40" y="814"/>
                  </a:lnTo>
                  <a:lnTo>
                    <a:pt x="85" y="815"/>
                  </a:lnTo>
                  <a:lnTo>
                    <a:pt x="127" y="829"/>
                  </a:lnTo>
                  <a:lnTo>
                    <a:pt x="163" y="855"/>
                  </a:lnTo>
                  <a:lnTo>
                    <a:pt x="192" y="891"/>
                  </a:lnTo>
                  <a:lnTo>
                    <a:pt x="335" y="1139"/>
                  </a:lnTo>
                  <a:lnTo>
                    <a:pt x="365" y="1165"/>
                  </a:lnTo>
                  <a:lnTo>
                    <a:pt x="401" y="1166"/>
                  </a:lnTo>
                  <a:lnTo>
                    <a:pt x="432" y="1147"/>
                  </a:lnTo>
                  <a:lnTo>
                    <a:pt x="444" y="1110"/>
                  </a:lnTo>
                  <a:lnTo>
                    <a:pt x="444" y="183"/>
                  </a:lnTo>
                  <a:lnTo>
                    <a:pt x="451" y="153"/>
                  </a:lnTo>
                  <a:lnTo>
                    <a:pt x="467" y="128"/>
                  </a:lnTo>
                  <a:lnTo>
                    <a:pt x="492" y="111"/>
                  </a:lnTo>
                  <a:lnTo>
                    <a:pt x="522" y="105"/>
                  </a:lnTo>
                  <a:lnTo>
                    <a:pt x="538" y="107"/>
                  </a:lnTo>
                  <a:lnTo>
                    <a:pt x="594" y="153"/>
                  </a:lnTo>
                  <a:lnTo>
                    <a:pt x="600" y="183"/>
                  </a:lnTo>
                  <a:lnTo>
                    <a:pt x="600" y="801"/>
                  </a:lnTo>
                  <a:lnTo>
                    <a:pt x="603" y="815"/>
                  </a:lnTo>
                  <a:lnTo>
                    <a:pt x="611" y="827"/>
                  </a:lnTo>
                  <a:lnTo>
                    <a:pt x="623" y="835"/>
                  </a:lnTo>
                  <a:lnTo>
                    <a:pt x="637" y="838"/>
                  </a:lnTo>
                  <a:lnTo>
                    <a:pt x="651" y="835"/>
                  </a:lnTo>
                  <a:lnTo>
                    <a:pt x="663" y="827"/>
                  </a:lnTo>
                  <a:lnTo>
                    <a:pt x="671" y="815"/>
                  </a:lnTo>
                  <a:lnTo>
                    <a:pt x="674" y="801"/>
                  </a:lnTo>
                  <a:lnTo>
                    <a:pt x="674" y="78"/>
                  </a:lnTo>
                  <a:lnTo>
                    <a:pt x="680" y="48"/>
                  </a:lnTo>
                  <a:lnTo>
                    <a:pt x="696" y="23"/>
                  </a:lnTo>
                  <a:lnTo>
                    <a:pt x="721" y="7"/>
                  </a:lnTo>
                  <a:lnTo>
                    <a:pt x="751" y="0"/>
                  </a:lnTo>
                  <a:lnTo>
                    <a:pt x="782" y="7"/>
                  </a:lnTo>
                  <a:lnTo>
                    <a:pt x="807" y="23"/>
                  </a:lnTo>
                  <a:lnTo>
                    <a:pt x="823" y="48"/>
                  </a:lnTo>
                  <a:lnTo>
                    <a:pt x="829" y="78"/>
                  </a:lnTo>
                  <a:lnTo>
                    <a:pt x="829" y="801"/>
                  </a:lnTo>
                  <a:lnTo>
                    <a:pt x="832" y="815"/>
                  </a:lnTo>
                  <a:lnTo>
                    <a:pt x="840" y="827"/>
                  </a:lnTo>
                  <a:lnTo>
                    <a:pt x="852" y="835"/>
                  </a:lnTo>
                  <a:lnTo>
                    <a:pt x="866" y="838"/>
                  </a:lnTo>
                  <a:lnTo>
                    <a:pt x="880" y="835"/>
                  </a:lnTo>
                  <a:lnTo>
                    <a:pt x="892" y="827"/>
                  </a:lnTo>
                  <a:lnTo>
                    <a:pt x="900" y="815"/>
                  </a:lnTo>
                  <a:lnTo>
                    <a:pt x="903" y="801"/>
                  </a:lnTo>
                  <a:lnTo>
                    <a:pt x="903" y="183"/>
                  </a:lnTo>
                  <a:lnTo>
                    <a:pt x="909" y="153"/>
                  </a:lnTo>
                  <a:lnTo>
                    <a:pt x="925" y="128"/>
                  </a:lnTo>
                  <a:lnTo>
                    <a:pt x="950" y="111"/>
                  </a:lnTo>
                  <a:lnTo>
                    <a:pt x="981" y="105"/>
                  </a:lnTo>
                  <a:lnTo>
                    <a:pt x="1011" y="111"/>
                  </a:lnTo>
                  <a:lnTo>
                    <a:pt x="1036" y="128"/>
                  </a:lnTo>
                  <a:lnTo>
                    <a:pt x="1052" y="153"/>
                  </a:lnTo>
                  <a:lnTo>
                    <a:pt x="1059" y="183"/>
                  </a:lnTo>
                  <a:lnTo>
                    <a:pt x="1059" y="801"/>
                  </a:lnTo>
                  <a:lnTo>
                    <a:pt x="1061" y="815"/>
                  </a:lnTo>
                  <a:lnTo>
                    <a:pt x="1069" y="827"/>
                  </a:lnTo>
                  <a:lnTo>
                    <a:pt x="1081" y="835"/>
                  </a:lnTo>
                  <a:lnTo>
                    <a:pt x="1095" y="838"/>
                  </a:lnTo>
                  <a:lnTo>
                    <a:pt x="1096" y="838"/>
                  </a:lnTo>
                  <a:lnTo>
                    <a:pt x="1110" y="835"/>
                  </a:lnTo>
                  <a:lnTo>
                    <a:pt x="1121" y="827"/>
                  </a:lnTo>
                  <a:lnTo>
                    <a:pt x="1129" y="816"/>
                  </a:lnTo>
                  <a:lnTo>
                    <a:pt x="1132" y="802"/>
                  </a:lnTo>
                  <a:lnTo>
                    <a:pt x="1132" y="468"/>
                  </a:lnTo>
                  <a:lnTo>
                    <a:pt x="1138" y="438"/>
                  </a:lnTo>
                  <a:lnTo>
                    <a:pt x="1154" y="413"/>
                  </a:lnTo>
                  <a:lnTo>
                    <a:pt x="1178" y="395"/>
                  </a:lnTo>
                  <a:lnTo>
                    <a:pt x="1208" y="389"/>
                  </a:lnTo>
                  <a:lnTo>
                    <a:pt x="1225" y="390"/>
                  </a:lnTo>
                  <a:lnTo>
                    <a:pt x="1282" y="436"/>
                  </a:lnTo>
                  <a:lnTo>
                    <a:pt x="1288" y="467"/>
                  </a:lnTo>
                  <a:lnTo>
                    <a:pt x="1288" y="838"/>
                  </a:lnTo>
                  <a:lnTo>
                    <a:pt x="1288" y="1170"/>
                  </a:lnTo>
                  <a:lnTo>
                    <a:pt x="1286" y="1241"/>
                  </a:lnTo>
                  <a:lnTo>
                    <a:pt x="1279" y="1312"/>
                  </a:lnTo>
                  <a:lnTo>
                    <a:pt x="1269" y="1381"/>
                  </a:lnTo>
                  <a:lnTo>
                    <a:pt x="1255" y="1451"/>
                  </a:lnTo>
                  <a:lnTo>
                    <a:pt x="1225" y="1599"/>
                  </a:lnTo>
                  <a:lnTo>
                    <a:pt x="1199" y="1673"/>
                  </a:lnTo>
                  <a:lnTo>
                    <a:pt x="1155" y="1736"/>
                  </a:lnTo>
                  <a:lnTo>
                    <a:pt x="1096" y="1784"/>
                  </a:lnTo>
                  <a:lnTo>
                    <a:pt x="1026" y="1815"/>
                  </a:lnTo>
                  <a:lnTo>
                    <a:pt x="948" y="1826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11" name="Freeform 40">
              <a:extLst>
                <a:ext uri="{FF2B5EF4-FFF2-40B4-BE49-F238E27FC236}">
                  <a16:creationId xmlns:a16="http://schemas.microsoft.com/office/drawing/2014/main" id="{6FCFC6F2-CCEB-C97C-0878-EB6AC239E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" y="1346"/>
              <a:ext cx="1764" cy="1764"/>
            </a:xfrm>
            <a:custGeom>
              <a:avLst/>
              <a:gdLst>
                <a:gd name="T0" fmla="+- 0 18655 16891"/>
                <a:gd name="T1" fmla="*/ T0 w 1764"/>
                <a:gd name="T2" fmla="+- 0 2964 1346"/>
                <a:gd name="T3" fmla="*/ 2964 h 1764"/>
                <a:gd name="T4" fmla="+- 0 18509 16891"/>
                <a:gd name="T5" fmla="*/ T4 w 1764"/>
                <a:gd name="T6" fmla="+- 0 3110 1346"/>
                <a:gd name="T7" fmla="*/ 3110 h 1764"/>
                <a:gd name="T8" fmla="+- 0 16891 16891"/>
                <a:gd name="T9" fmla="*/ T8 w 1764"/>
                <a:gd name="T10" fmla="+- 0 1493 1346"/>
                <a:gd name="T11" fmla="*/ 1493 h 1764"/>
                <a:gd name="T12" fmla="+- 0 17038 16891"/>
                <a:gd name="T13" fmla="*/ T12 w 1764"/>
                <a:gd name="T14" fmla="+- 0 1346 1346"/>
                <a:gd name="T15" fmla="*/ 1346 h 1764"/>
                <a:gd name="T16" fmla="+- 0 18655 16891"/>
                <a:gd name="T17" fmla="*/ T16 w 1764"/>
                <a:gd name="T18" fmla="+- 0 2964 1346"/>
                <a:gd name="T19" fmla="*/ 2964 h 17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64" h="1764">
                  <a:moveTo>
                    <a:pt x="1764" y="1618"/>
                  </a:moveTo>
                  <a:lnTo>
                    <a:pt x="1618" y="1764"/>
                  </a:lnTo>
                  <a:lnTo>
                    <a:pt x="0" y="147"/>
                  </a:lnTo>
                  <a:lnTo>
                    <a:pt x="147" y="0"/>
                  </a:lnTo>
                  <a:lnTo>
                    <a:pt x="1764" y="1618"/>
                  </a:lnTo>
                  <a:close/>
                </a:path>
              </a:pathLst>
            </a:custGeom>
            <a:solidFill>
              <a:srgbClr val="E21D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grpSp>
        <p:nvGrpSpPr>
          <p:cNvPr id="4112" name="Group 41">
            <a:extLst>
              <a:ext uri="{FF2B5EF4-FFF2-40B4-BE49-F238E27FC236}">
                <a16:creationId xmlns:a16="http://schemas.microsoft.com/office/drawing/2014/main" id="{1654CADD-8C98-467C-9E6A-986F85222B59}"/>
              </a:ext>
            </a:extLst>
          </p:cNvPr>
          <p:cNvGrpSpPr>
            <a:grpSpLocks/>
          </p:cNvGrpSpPr>
          <p:nvPr/>
        </p:nvGrpSpPr>
        <p:grpSpPr bwMode="auto">
          <a:xfrm rot="861731">
            <a:off x="8651173" y="3200306"/>
            <a:ext cx="1840860" cy="1895840"/>
            <a:chOff x="4605" y="1347"/>
            <a:chExt cx="2484" cy="2484"/>
          </a:xfrm>
        </p:grpSpPr>
        <p:sp>
          <p:nvSpPr>
            <p:cNvPr id="4113" name="Freeform 42">
              <a:extLst>
                <a:ext uri="{FF2B5EF4-FFF2-40B4-BE49-F238E27FC236}">
                  <a16:creationId xmlns:a16="http://schemas.microsoft.com/office/drawing/2014/main" id="{CBFBE344-F576-A784-A4C1-AEC994785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" y="1905"/>
              <a:ext cx="757" cy="1403"/>
            </a:xfrm>
            <a:custGeom>
              <a:avLst/>
              <a:gdLst>
                <a:gd name="T0" fmla="+- 0 6178 5511"/>
                <a:gd name="T1" fmla="*/ T0 w 757"/>
                <a:gd name="T2" fmla="+- 0 3308 1906"/>
                <a:gd name="T3" fmla="*/ 3308 h 1403"/>
                <a:gd name="T4" fmla="+- 0 5601 5511"/>
                <a:gd name="T5" fmla="*/ T4 w 757"/>
                <a:gd name="T6" fmla="+- 0 3308 1906"/>
                <a:gd name="T7" fmla="*/ 3308 h 1403"/>
                <a:gd name="T8" fmla="+- 0 5566 5511"/>
                <a:gd name="T9" fmla="*/ T8 w 757"/>
                <a:gd name="T10" fmla="+- 0 3301 1906"/>
                <a:gd name="T11" fmla="*/ 3301 h 1403"/>
                <a:gd name="T12" fmla="+- 0 5538 5511"/>
                <a:gd name="T13" fmla="*/ T12 w 757"/>
                <a:gd name="T14" fmla="+- 0 3281 1906"/>
                <a:gd name="T15" fmla="*/ 3281 h 1403"/>
                <a:gd name="T16" fmla="+- 0 5518 5511"/>
                <a:gd name="T17" fmla="*/ T16 w 757"/>
                <a:gd name="T18" fmla="+- 0 3252 1906"/>
                <a:gd name="T19" fmla="*/ 3252 h 1403"/>
                <a:gd name="T20" fmla="+- 0 5511 5511"/>
                <a:gd name="T21" fmla="*/ T20 w 757"/>
                <a:gd name="T22" fmla="+- 0 3216 1906"/>
                <a:gd name="T23" fmla="*/ 3216 h 1403"/>
                <a:gd name="T24" fmla="+- 0 5511 5511"/>
                <a:gd name="T25" fmla="*/ T24 w 757"/>
                <a:gd name="T26" fmla="+- 0 1998 1906"/>
                <a:gd name="T27" fmla="*/ 1998 h 1403"/>
                <a:gd name="T28" fmla="+- 0 5518 5511"/>
                <a:gd name="T29" fmla="*/ T28 w 757"/>
                <a:gd name="T30" fmla="+- 0 1962 1906"/>
                <a:gd name="T31" fmla="*/ 1962 h 1403"/>
                <a:gd name="T32" fmla="+- 0 5538 5511"/>
                <a:gd name="T33" fmla="*/ T32 w 757"/>
                <a:gd name="T34" fmla="+- 0 1933 1906"/>
                <a:gd name="T35" fmla="*/ 1933 h 1403"/>
                <a:gd name="T36" fmla="+- 0 5566 5511"/>
                <a:gd name="T37" fmla="*/ T36 w 757"/>
                <a:gd name="T38" fmla="+- 0 1913 1906"/>
                <a:gd name="T39" fmla="*/ 1913 h 1403"/>
                <a:gd name="T40" fmla="+- 0 5601 5511"/>
                <a:gd name="T41" fmla="*/ T40 w 757"/>
                <a:gd name="T42" fmla="+- 0 1906 1906"/>
                <a:gd name="T43" fmla="*/ 1906 h 1403"/>
                <a:gd name="T44" fmla="+- 0 6178 5511"/>
                <a:gd name="T45" fmla="*/ T44 w 757"/>
                <a:gd name="T46" fmla="+- 0 1906 1906"/>
                <a:gd name="T47" fmla="*/ 1906 h 1403"/>
                <a:gd name="T48" fmla="+- 0 6213 5511"/>
                <a:gd name="T49" fmla="*/ T48 w 757"/>
                <a:gd name="T50" fmla="+- 0 1913 1906"/>
                <a:gd name="T51" fmla="*/ 1913 h 1403"/>
                <a:gd name="T52" fmla="+- 0 6241 5511"/>
                <a:gd name="T53" fmla="*/ T52 w 757"/>
                <a:gd name="T54" fmla="+- 0 1933 1906"/>
                <a:gd name="T55" fmla="*/ 1933 h 1403"/>
                <a:gd name="T56" fmla="+- 0 6261 5511"/>
                <a:gd name="T57" fmla="*/ T56 w 757"/>
                <a:gd name="T58" fmla="+- 0 1962 1906"/>
                <a:gd name="T59" fmla="*/ 1962 h 1403"/>
                <a:gd name="T60" fmla="+- 0 6268 5511"/>
                <a:gd name="T61" fmla="*/ T60 w 757"/>
                <a:gd name="T62" fmla="+- 0 1998 1906"/>
                <a:gd name="T63" fmla="*/ 1998 h 1403"/>
                <a:gd name="T64" fmla="+- 0 6268 5511"/>
                <a:gd name="T65" fmla="*/ T64 w 757"/>
                <a:gd name="T66" fmla="+- 0 3216 1906"/>
                <a:gd name="T67" fmla="*/ 3216 h 1403"/>
                <a:gd name="T68" fmla="+- 0 6261 5511"/>
                <a:gd name="T69" fmla="*/ T68 w 757"/>
                <a:gd name="T70" fmla="+- 0 3252 1906"/>
                <a:gd name="T71" fmla="*/ 3252 h 1403"/>
                <a:gd name="T72" fmla="+- 0 6241 5511"/>
                <a:gd name="T73" fmla="*/ T72 w 757"/>
                <a:gd name="T74" fmla="+- 0 3281 1906"/>
                <a:gd name="T75" fmla="*/ 3281 h 1403"/>
                <a:gd name="T76" fmla="+- 0 6213 5511"/>
                <a:gd name="T77" fmla="*/ T76 w 757"/>
                <a:gd name="T78" fmla="+- 0 3301 1906"/>
                <a:gd name="T79" fmla="*/ 3301 h 1403"/>
                <a:gd name="T80" fmla="+- 0 6178 5511"/>
                <a:gd name="T81" fmla="*/ T80 w 757"/>
                <a:gd name="T82" fmla="+- 0 3308 1906"/>
                <a:gd name="T83" fmla="*/ 3308 h 14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757" h="1403">
                  <a:moveTo>
                    <a:pt x="667" y="1402"/>
                  </a:moveTo>
                  <a:lnTo>
                    <a:pt x="90" y="1402"/>
                  </a:lnTo>
                  <a:lnTo>
                    <a:pt x="55" y="1395"/>
                  </a:lnTo>
                  <a:lnTo>
                    <a:pt x="27" y="1375"/>
                  </a:lnTo>
                  <a:lnTo>
                    <a:pt x="7" y="1346"/>
                  </a:lnTo>
                  <a:lnTo>
                    <a:pt x="0" y="1310"/>
                  </a:lnTo>
                  <a:lnTo>
                    <a:pt x="0" y="92"/>
                  </a:lnTo>
                  <a:lnTo>
                    <a:pt x="7" y="56"/>
                  </a:lnTo>
                  <a:lnTo>
                    <a:pt x="27" y="27"/>
                  </a:lnTo>
                  <a:lnTo>
                    <a:pt x="55" y="7"/>
                  </a:lnTo>
                  <a:lnTo>
                    <a:pt x="90" y="0"/>
                  </a:lnTo>
                  <a:lnTo>
                    <a:pt x="667" y="0"/>
                  </a:lnTo>
                  <a:lnTo>
                    <a:pt x="702" y="7"/>
                  </a:lnTo>
                  <a:lnTo>
                    <a:pt x="730" y="27"/>
                  </a:lnTo>
                  <a:lnTo>
                    <a:pt x="750" y="56"/>
                  </a:lnTo>
                  <a:lnTo>
                    <a:pt x="757" y="92"/>
                  </a:lnTo>
                  <a:lnTo>
                    <a:pt x="757" y="1310"/>
                  </a:lnTo>
                  <a:lnTo>
                    <a:pt x="750" y="1346"/>
                  </a:lnTo>
                  <a:lnTo>
                    <a:pt x="730" y="1375"/>
                  </a:lnTo>
                  <a:lnTo>
                    <a:pt x="702" y="1395"/>
                  </a:lnTo>
                  <a:lnTo>
                    <a:pt x="667" y="1402"/>
                  </a:lnTo>
                  <a:close/>
                </a:path>
              </a:pathLst>
            </a:custGeom>
            <a:solidFill>
              <a:srgbClr val="0F0E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14" name="AutoShape 43">
              <a:extLst>
                <a:ext uri="{FF2B5EF4-FFF2-40B4-BE49-F238E27FC236}">
                  <a16:creationId xmlns:a16="http://schemas.microsoft.com/office/drawing/2014/main" id="{432C6028-988D-5686-66D6-2D55197B1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8" y="1927"/>
              <a:ext cx="683" cy="1349"/>
            </a:xfrm>
            <a:custGeom>
              <a:avLst/>
              <a:gdLst>
                <a:gd name="T0" fmla="+- 0 5715 5548"/>
                <a:gd name="T1" fmla="*/ T0 w 683"/>
                <a:gd name="T2" fmla="+- 0 3255 1927"/>
                <a:gd name="T3" fmla="*/ 3255 h 1349"/>
                <a:gd name="T4" fmla="+- 0 5710 5548"/>
                <a:gd name="T5" fmla="*/ T4 w 683"/>
                <a:gd name="T6" fmla="+- 0 3248 1927"/>
                <a:gd name="T7" fmla="*/ 3248 h 1349"/>
                <a:gd name="T8" fmla="+- 0 5697 5548"/>
                <a:gd name="T9" fmla="*/ T8 w 683"/>
                <a:gd name="T10" fmla="+- 0 3248 1927"/>
                <a:gd name="T11" fmla="*/ 3248 h 1349"/>
                <a:gd name="T12" fmla="+- 0 5692 5548"/>
                <a:gd name="T13" fmla="*/ T12 w 683"/>
                <a:gd name="T14" fmla="+- 0 3255 1927"/>
                <a:gd name="T15" fmla="*/ 3255 h 1349"/>
                <a:gd name="T16" fmla="+- 0 5692 5548"/>
                <a:gd name="T17" fmla="*/ T16 w 683"/>
                <a:gd name="T18" fmla="+- 0 3262 1927"/>
                <a:gd name="T19" fmla="*/ 3262 h 1349"/>
                <a:gd name="T20" fmla="+- 0 5692 5548"/>
                <a:gd name="T21" fmla="*/ T20 w 683"/>
                <a:gd name="T22" fmla="+- 0 3270 1927"/>
                <a:gd name="T23" fmla="*/ 3270 h 1349"/>
                <a:gd name="T24" fmla="+- 0 5697 5548"/>
                <a:gd name="T25" fmla="*/ T24 w 683"/>
                <a:gd name="T26" fmla="+- 0 3276 1927"/>
                <a:gd name="T27" fmla="*/ 3276 h 1349"/>
                <a:gd name="T28" fmla="+- 0 5710 5548"/>
                <a:gd name="T29" fmla="*/ T28 w 683"/>
                <a:gd name="T30" fmla="+- 0 3276 1927"/>
                <a:gd name="T31" fmla="*/ 3276 h 1349"/>
                <a:gd name="T32" fmla="+- 0 5715 5548"/>
                <a:gd name="T33" fmla="*/ T32 w 683"/>
                <a:gd name="T34" fmla="+- 0 3270 1927"/>
                <a:gd name="T35" fmla="*/ 3270 h 1349"/>
                <a:gd name="T36" fmla="+- 0 5715 5548"/>
                <a:gd name="T37" fmla="*/ T36 w 683"/>
                <a:gd name="T38" fmla="+- 0 3255 1927"/>
                <a:gd name="T39" fmla="*/ 3255 h 1349"/>
                <a:gd name="T40" fmla="+- 0 5943 5548"/>
                <a:gd name="T41" fmla="*/ T40 w 683"/>
                <a:gd name="T42" fmla="+- 0 3259 1927"/>
                <a:gd name="T43" fmla="*/ 3259 h 1349"/>
                <a:gd name="T44" fmla="+- 0 5941 5548"/>
                <a:gd name="T45" fmla="*/ T44 w 683"/>
                <a:gd name="T46" fmla="+- 0 3256 1927"/>
                <a:gd name="T47" fmla="*/ 3256 h 1349"/>
                <a:gd name="T48" fmla="+- 0 5838 5548"/>
                <a:gd name="T49" fmla="*/ T48 w 683"/>
                <a:gd name="T50" fmla="+- 0 3256 1927"/>
                <a:gd name="T51" fmla="*/ 3256 h 1349"/>
                <a:gd name="T52" fmla="+- 0 5836 5548"/>
                <a:gd name="T53" fmla="*/ T52 w 683"/>
                <a:gd name="T54" fmla="+- 0 3259 1927"/>
                <a:gd name="T55" fmla="*/ 3259 h 1349"/>
                <a:gd name="T56" fmla="+- 0 5836 5548"/>
                <a:gd name="T57" fmla="*/ T56 w 683"/>
                <a:gd name="T58" fmla="+- 0 3262 1927"/>
                <a:gd name="T59" fmla="*/ 3262 h 1349"/>
                <a:gd name="T60" fmla="+- 0 5836 5548"/>
                <a:gd name="T61" fmla="*/ T60 w 683"/>
                <a:gd name="T62" fmla="+- 0 3266 1927"/>
                <a:gd name="T63" fmla="*/ 3266 h 1349"/>
                <a:gd name="T64" fmla="+- 0 5838 5548"/>
                <a:gd name="T65" fmla="*/ T64 w 683"/>
                <a:gd name="T66" fmla="+- 0 3268 1927"/>
                <a:gd name="T67" fmla="*/ 3268 h 1349"/>
                <a:gd name="T68" fmla="+- 0 5941 5548"/>
                <a:gd name="T69" fmla="*/ T68 w 683"/>
                <a:gd name="T70" fmla="+- 0 3268 1927"/>
                <a:gd name="T71" fmla="*/ 3268 h 1349"/>
                <a:gd name="T72" fmla="+- 0 5943 5548"/>
                <a:gd name="T73" fmla="*/ T72 w 683"/>
                <a:gd name="T74" fmla="+- 0 3266 1927"/>
                <a:gd name="T75" fmla="*/ 3266 h 1349"/>
                <a:gd name="T76" fmla="+- 0 5943 5548"/>
                <a:gd name="T77" fmla="*/ T76 w 683"/>
                <a:gd name="T78" fmla="+- 0 3259 1927"/>
                <a:gd name="T79" fmla="*/ 3259 h 1349"/>
                <a:gd name="T80" fmla="+- 0 5943 5548"/>
                <a:gd name="T81" fmla="*/ T80 w 683"/>
                <a:gd name="T82" fmla="+- 0 3237 1927"/>
                <a:gd name="T83" fmla="*/ 3237 h 1349"/>
                <a:gd name="T84" fmla="+- 0 5941 5548"/>
                <a:gd name="T85" fmla="*/ T84 w 683"/>
                <a:gd name="T86" fmla="+- 0 3235 1927"/>
                <a:gd name="T87" fmla="*/ 3235 h 1349"/>
                <a:gd name="T88" fmla="+- 0 5838 5548"/>
                <a:gd name="T89" fmla="*/ T88 w 683"/>
                <a:gd name="T90" fmla="+- 0 3235 1927"/>
                <a:gd name="T91" fmla="*/ 3235 h 1349"/>
                <a:gd name="T92" fmla="+- 0 5836 5548"/>
                <a:gd name="T93" fmla="*/ T92 w 683"/>
                <a:gd name="T94" fmla="+- 0 3237 1927"/>
                <a:gd name="T95" fmla="*/ 3237 h 1349"/>
                <a:gd name="T96" fmla="+- 0 5836 5548"/>
                <a:gd name="T97" fmla="*/ T96 w 683"/>
                <a:gd name="T98" fmla="+- 0 3241 1927"/>
                <a:gd name="T99" fmla="*/ 3241 h 1349"/>
                <a:gd name="T100" fmla="+- 0 5836 5548"/>
                <a:gd name="T101" fmla="*/ T100 w 683"/>
                <a:gd name="T102" fmla="+- 0 3244 1927"/>
                <a:gd name="T103" fmla="*/ 3244 h 1349"/>
                <a:gd name="T104" fmla="+- 0 5838 5548"/>
                <a:gd name="T105" fmla="*/ T104 w 683"/>
                <a:gd name="T106" fmla="+- 0 3247 1927"/>
                <a:gd name="T107" fmla="*/ 3247 h 1349"/>
                <a:gd name="T108" fmla="+- 0 5941 5548"/>
                <a:gd name="T109" fmla="*/ T108 w 683"/>
                <a:gd name="T110" fmla="+- 0 3247 1927"/>
                <a:gd name="T111" fmla="*/ 3247 h 1349"/>
                <a:gd name="T112" fmla="+- 0 5943 5548"/>
                <a:gd name="T113" fmla="*/ T112 w 683"/>
                <a:gd name="T114" fmla="+- 0 3244 1927"/>
                <a:gd name="T115" fmla="*/ 3244 h 1349"/>
                <a:gd name="T116" fmla="+- 0 5943 5548"/>
                <a:gd name="T117" fmla="*/ T116 w 683"/>
                <a:gd name="T118" fmla="+- 0 3237 1927"/>
                <a:gd name="T119" fmla="*/ 3237 h 1349"/>
                <a:gd name="T120" fmla="+- 0 5943 5548"/>
                <a:gd name="T121" fmla="*/ T120 w 683"/>
                <a:gd name="T122" fmla="+- 0 3216 1927"/>
                <a:gd name="T123" fmla="*/ 3216 h 1349"/>
                <a:gd name="T124" fmla="+- 0 5941 5548"/>
                <a:gd name="T125" fmla="*/ T124 w 683"/>
                <a:gd name="T126" fmla="+- 0 3213 1927"/>
                <a:gd name="T127" fmla="*/ 3213 h 1349"/>
                <a:gd name="T128" fmla="+- 0 5838 5548"/>
                <a:gd name="T129" fmla="*/ T128 w 683"/>
                <a:gd name="T130" fmla="+- 0 3213 1927"/>
                <a:gd name="T131" fmla="*/ 3213 h 1349"/>
                <a:gd name="T132" fmla="+- 0 5836 5548"/>
                <a:gd name="T133" fmla="*/ T132 w 683"/>
                <a:gd name="T134" fmla="+- 0 3216 1927"/>
                <a:gd name="T135" fmla="*/ 3216 h 1349"/>
                <a:gd name="T136" fmla="+- 0 5836 5548"/>
                <a:gd name="T137" fmla="*/ T136 w 683"/>
                <a:gd name="T138" fmla="+- 0 3219 1927"/>
                <a:gd name="T139" fmla="*/ 3219 h 1349"/>
                <a:gd name="T140" fmla="+- 0 5836 5548"/>
                <a:gd name="T141" fmla="*/ T140 w 683"/>
                <a:gd name="T142" fmla="+- 0 3222 1927"/>
                <a:gd name="T143" fmla="*/ 3222 h 1349"/>
                <a:gd name="T144" fmla="+- 0 5838 5548"/>
                <a:gd name="T145" fmla="*/ T144 w 683"/>
                <a:gd name="T146" fmla="+- 0 3225 1927"/>
                <a:gd name="T147" fmla="*/ 3225 h 1349"/>
                <a:gd name="T148" fmla="+- 0 5941 5548"/>
                <a:gd name="T149" fmla="*/ T148 w 683"/>
                <a:gd name="T150" fmla="+- 0 3225 1927"/>
                <a:gd name="T151" fmla="*/ 3225 h 1349"/>
                <a:gd name="T152" fmla="+- 0 5943 5548"/>
                <a:gd name="T153" fmla="*/ T152 w 683"/>
                <a:gd name="T154" fmla="+- 0 3222 1927"/>
                <a:gd name="T155" fmla="*/ 3222 h 1349"/>
                <a:gd name="T156" fmla="+- 0 5943 5548"/>
                <a:gd name="T157" fmla="*/ T156 w 683"/>
                <a:gd name="T158" fmla="+- 0 3216 1927"/>
                <a:gd name="T159" fmla="*/ 3216 h 1349"/>
                <a:gd name="T160" fmla="+- 0 5992 5548"/>
                <a:gd name="T161" fmla="*/ T160 w 683"/>
                <a:gd name="T162" fmla="+- 0 1937 1927"/>
                <a:gd name="T163" fmla="*/ 1937 h 1349"/>
                <a:gd name="T164" fmla="+- 0 5978 5548"/>
                <a:gd name="T165" fmla="*/ T164 w 683"/>
                <a:gd name="T166" fmla="+- 0 1927 1927"/>
                <a:gd name="T167" fmla="*/ 1927 h 1349"/>
                <a:gd name="T168" fmla="+- 0 5801 5548"/>
                <a:gd name="T169" fmla="*/ T168 w 683"/>
                <a:gd name="T170" fmla="+- 0 1927 1927"/>
                <a:gd name="T171" fmla="*/ 1927 h 1349"/>
                <a:gd name="T172" fmla="+- 0 5786 5548"/>
                <a:gd name="T173" fmla="*/ T172 w 683"/>
                <a:gd name="T174" fmla="+- 0 1937 1927"/>
                <a:gd name="T175" fmla="*/ 1937 h 1349"/>
                <a:gd name="T176" fmla="+- 0 5786 5548"/>
                <a:gd name="T177" fmla="*/ T176 w 683"/>
                <a:gd name="T178" fmla="+- 0 1949 1927"/>
                <a:gd name="T179" fmla="*/ 1949 h 1349"/>
                <a:gd name="T180" fmla="+- 0 5786 5548"/>
                <a:gd name="T181" fmla="*/ T180 w 683"/>
                <a:gd name="T182" fmla="+- 0 1960 1927"/>
                <a:gd name="T183" fmla="*/ 1960 h 1349"/>
                <a:gd name="T184" fmla="+- 0 5801 5548"/>
                <a:gd name="T185" fmla="*/ T184 w 683"/>
                <a:gd name="T186" fmla="+- 0 1970 1927"/>
                <a:gd name="T187" fmla="*/ 1970 h 1349"/>
                <a:gd name="T188" fmla="+- 0 5978 5548"/>
                <a:gd name="T189" fmla="*/ T188 w 683"/>
                <a:gd name="T190" fmla="+- 0 1970 1927"/>
                <a:gd name="T191" fmla="*/ 1970 h 1349"/>
                <a:gd name="T192" fmla="+- 0 5992 5548"/>
                <a:gd name="T193" fmla="*/ T192 w 683"/>
                <a:gd name="T194" fmla="+- 0 1960 1927"/>
                <a:gd name="T195" fmla="*/ 1960 h 1349"/>
                <a:gd name="T196" fmla="+- 0 5992 5548"/>
                <a:gd name="T197" fmla="*/ T196 w 683"/>
                <a:gd name="T198" fmla="+- 0 1937 1927"/>
                <a:gd name="T199" fmla="*/ 1937 h 1349"/>
                <a:gd name="T200" fmla="+- 0 6231 5548"/>
                <a:gd name="T201" fmla="*/ T200 w 683"/>
                <a:gd name="T202" fmla="+- 0 2029 1927"/>
                <a:gd name="T203" fmla="*/ 2029 h 1349"/>
                <a:gd name="T204" fmla="+- 0 6224 5548"/>
                <a:gd name="T205" fmla="*/ T204 w 683"/>
                <a:gd name="T206" fmla="+- 0 2022 1927"/>
                <a:gd name="T207" fmla="*/ 2022 h 1349"/>
                <a:gd name="T208" fmla="+- 0 5555 5548"/>
                <a:gd name="T209" fmla="*/ T208 w 683"/>
                <a:gd name="T210" fmla="+- 0 2022 1927"/>
                <a:gd name="T211" fmla="*/ 2022 h 1349"/>
                <a:gd name="T212" fmla="+- 0 5548 5548"/>
                <a:gd name="T213" fmla="*/ T212 w 683"/>
                <a:gd name="T214" fmla="+- 0 2029 1927"/>
                <a:gd name="T215" fmla="*/ 2029 h 1349"/>
                <a:gd name="T216" fmla="+- 0 5548 5548"/>
                <a:gd name="T217" fmla="*/ T216 w 683"/>
                <a:gd name="T218" fmla="+- 0 3147 1927"/>
                <a:gd name="T219" fmla="*/ 3147 h 1349"/>
                <a:gd name="T220" fmla="+- 0 5555 5548"/>
                <a:gd name="T221" fmla="*/ T220 w 683"/>
                <a:gd name="T222" fmla="+- 0 3154 1927"/>
                <a:gd name="T223" fmla="*/ 3154 h 1349"/>
                <a:gd name="T224" fmla="+- 0 6215 5548"/>
                <a:gd name="T225" fmla="*/ T224 w 683"/>
                <a:gd name="T226" fmla="+- 0 3154 1927"/>
                <a:gd name="T227" fmla="*/ 3154 h 1349"/>
                <a:gd name="T228" fmla="+- 0 6224 5548"/>
                <a:gd name="T229" fmla="*/ T228 w 683"/>
                <a:gd name="T230" fmla="+- 0 3154 1927"/>
                <a:gd name="T231" fmla="*/ 3154 h 1349"/>
                <a:gd name="T232" fmla="+- 0 6231 5548"/>
                <a:gd name="T233" fmla="*/ T232 w 683"/>
                <a:gd name="T234" fmla="+- 0 3147 1927"/>
                <a:gd name="T235" fmla="*/ 3147 h 1349"/>
                <a:gd name="T236" fmla="+- 0 6231 5548"/>
                <a:gd name="T237" fmla="*/ T236 w 683"/>
                <a:gd name="T238" fmla="+- 0 2029 1927"/>
                <a:gd name="T239" fmla="*/ 2029 h 134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683" h="1349">
                  <a:moveTo>
                    <a:pt x="167" y="1328"/>
                  </a:moveTo>
                  <a:lnTo>
                    <a:pt x="162" y="1321"/>
                  </a:lnTo>
                  <a:lnTo>
                    <a:pt x="149" y="1321"/>
                  </a:lnTo>
                  <a:lnTo>
                    <a:pt x="144" y="1328"/>
                  </a:lnTo>
                  <a:lnTo>
                    <a:pt x="144" y="1335"/>
                  </a:lnTo>
                  <a:lnTo>
                    <a:pt x="144" y="1343"/>
                  </a:lnTo>
                  <a:lnTo>
                    <a:pt x="149" y="1349"/>
                  </a:lnTo>
                  <a:lnTo>
                    <a:pt x="162" y="1349"/>
                  </a:lnTo>
                  <a:lnTo>
                    <a:pt x="167" y="1343"/>
                  </a:lnTo>
                  <a:lnTo>
                    <a:pt x="167" y="1328"/>
                  </a:lnTo>
                  <a:close/>
                  <a:moveTo>
                    <a:pt x="395" y="1332"/>
                  </a:moveTo>
                  <a:lnTo>
                    <a:pt x="393" y="1329"/>
                  </a:lnTo>
                  <a:lnTo>
                    <a:pt x="290" y="1329"/>
                  </a:lnTo>
                  <a:lnTo>
                    <a:pt x="288" y="1332"/>
                  </a:lnTo>
                  <a:lnTo>
                    <a:pt x="288" y="1335"/>
                  </a:lnTo>
                  <a:lnTo>
                    <a:pt x="288" y="1339"/>
                  </a:lnTo>
                  <a:lnTo>
                    <a:pt x="290" y="1341"/>
                  </a:lnTo>
                  <a:lnTo>
                    <a:pt x="393" y="1341"/>
                  </a:lnTo>
                  <a:lnTo>
                    <a:pt x="395" y="1339"/>
                  </a:lnTo>
                  <a:lnTo>
                    <a:pt x="395" y="1332"/>
                  </a:lnTo>
                  <a:close/>
                  <a:moveTo>
                    <a:pt x="395" y="1310"/>
                  </a:moveTo>
                  <a:lnTo>
                    <a:pt x="393" y="1308"/>
                  </a:lnTo>
                  <a:lnTo>
                    <a:pt x="290" y="1308"/>
                  </a:lnTo>
                  <a:lnTo>
                    <a:pt x="288" y="1310"/>
                  </a:lnTo>
                  <a:lnTo>
                    <a:pt x="288" y="1314"/>
                  </a:lnTo>
                  <a:lnTo>
                    <a:pt x="288" y="1317"/>
                  </a:lnTo>
                  <a:lnTo>
                    <a:pt x="290" y="1320"/>
                  </a:lnTo>
                  <a:lnTo>
                    <a:pt x="393" y="1320"/>
                  </a:lnTo>
                  <a:lnTo>
                    <a:pt x="395" y="1317"/>
                  </a:lnTo>
                  <a:lnTo>
                    <a:pt x="395" y="1310"/>
                  </a:lnTo>
                  <a:close/>
                  <a:moveTo>
                    <a:pt x="395" y="1289"/>
                  </a:moveTo>
                  <a:lnTo>
                    <a:pt x="393" y="1286"/>
                  </a:lnTo>
                  <a:lnTo>
                    <a:pt x="290" y="1286"/>
                  </a:lnTo>
                  <a:lnTo>
                    <a:pt x="288" y="1289"/>
                  </a:lnTo>
                  <a:lnTo>
                    <a:pt x="288" y="1292"/>
                  </a:lnTo>
                  <a:lnTo>
                    <a:pt x="288" y="1295"/>
                  </a:lnTo>
                  <a:lnTo>
                    <a:pt x="290" y="1298"/>
                  </a:lnTo>
                  <a:lnTo>
                    <a:pt x="393" y="1298"/>
                  </a:lnTo>
                  <a:lnTo>
                    <a:pt x="395" y="1295"/>
                  </a:lnTo>
                  <a:lnTo>
                    <a:pt x="395" y="1289"/>
                  </a:lnTo>
                  <a:close/>
                  <a:moveTo>
                    <a:pt x="444" y="10"/>
                  </a:moveTo>
                  <a:lnTo>
                    <a:pt x="430" y="0"/>
                  </a:lnTo>
                  <a:lnTo>
                    <a:pt x="253" y="0"/>
                  </a:lnTo>
                  <a:lnTo>
                    <a:pt x="238" y="10"/>
                  </a:lnTo>
                  <a:lnTo>
                    <a:pt x="238" y="22"/>
                  </a:lnTo>
                  <a:lnTo>
                    <a:pt x="238" y="33"/>
                  </a:lnTo>
                  <a:lnTo>
                    <a:pt x="253" y="43"/>
                  </a:lnTo>
                  <a:lnTo>
                    <a:pt x="430" y="43"/>
                  </a:lnTo>
                  <a:lnTo>
                    <a:pt x="444" y="33"/>
                  </a:lnTo>
                  <a:lnTo>
                    <a:pt x="444" y="10"/>
                  </a:lnTo>
                  <a:close/>
                  <a:moveTo>
                    <a:pt x="683" y="102"/>
                  </a:moveTo>
                  <a:lnTo>
                    <a:pt x="676" y="95"/>
                  </a:lnTo>
                  <a:lnTo>
                    <a:pt x="7" y="95"/>
                  </a:lnTo>
                  <a:lnTo>
                    <a:pt x="0" y="102"/>
                  </a:lnTo>
                  <a:lnTo>
                    <a:pt x="0" y="1220"/>
                  </a:lnTo>
                  <a:lnTo>
                    <a:pt x="7" y="1227"/>
                  </a:lnTo>
                  <a:lnTo>
                    <a:pt x="667" y="1227"/>
                  </a:lnTo>
                  <a:lnTo>
                    <a:pt x="676" y="1227"/>
                  </a:lnTo>
                  <a:lnTo>
                    <a:pt x="683" y="1220"/>
                  </a:lnTo>
                  <a:lnTo>
                    <a:pt x="683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15" name="Freeform 44">
              <a:extLst>
                <a:ext uri="{FF2B5EF4-FFF2-40B4-BE49-F238E27FC236}">
                  <a16:creationId xmlns:a16="http://schemas.microsoft.com/office/drawing/2014/main" id="{AB4546CF-B0E0-E7F9-B1E1-EEC0DC4F2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" y="2203"/>
              <a:ext cx="984" cy="641"/>
            </a:xfrm>
            <a:custGeom>
              <a:avLst/>
              <a:gdLst>
                <a:gd name="T0" fmla="+- 0 5289 4702"/>
                <a:gd name="T1" fmla="*/ T0 w 984"/>
                <a:gd name="T2" fmla="+- 0 2844 2203"/>
                <a:gd name="T3" fmla="*/ 2844 h 641"/>
                <a:gd name="T4" fmla="+- 0 4702 4702"/>
                <a:gd name="T5" fmla="*/ T4 w 984"/>
                <a:gd name="T6" fmla="+- 0 2844 2203"/>
                <a:gd name="T7" fmla="*/ 2844 h 641"/>
                <a:gd name="T8" fmla="+- 0 4702 4702"/>
                <a:gd name="T9" fmla="*/ T8 w 984"/>
                <a:gd name="T10" fmla="+- 0 2269 2203"/>
                <a:gd name="T11" fmla="*/ 2269 h 641"/>
                <a:gd name="T12" fmla="+- 0 4906 4702"/>
                <a:gd name="T13" fmla="*/ T12 w 984"/>
                <a:gd name="T14" fmla="+- 0 2269 2203"/>
                <a:gd name="T15" fmla="*/ 2269 h 641"/>
                <a:gd name="T16" fmla="+- 0 5289 4702"/>
                <a:gd name="T17" fmla="*/ T16 w 984"/>
                <a:gd name="T18" fmla="+- 0 2269 2203"/>
                <a:gd name="T19" fmla="*/ 2269 h 641"/>
                <a:gd name="T20" fmla="+- 0 5289 4702"/>
                <a:gd name="T21" fmla="*/ T20 w 984"/>
                <a:gd name="T22" fmla="+- 0 2367 2203"/>
                <a:gd name="T23" fmla="*/ 2367 h 641"/>
                <a:gd name="T24" fmla="+- 0 5301 4702"/>
                <a:gd name="T25" fmla="*/ T24 w 984"/>
                <a:gd name="T26" fmla="+- 0 2367 2203"/>
                <a:gd name="T27" fmla="*/ 2367 h 641"/>
                <a:gd name="T28" fmla="+- 0 5313 4702"/>
                <a:gd name="T29" fmla="*/ T28 w 984"/>
                <a:gd name="T30" fmla="+- 0 2368 2203"/>
                <a:gd name="T31" fmla="*/ 2368 h 641"/>
                <a:gd name="T32" fmla="+- 0 5328 4702"/>
                <a:gd name="T33" fmla="*/ T32 w 984"/>
                <a:gd name="T34" fmla="+- 0 2368 2203"/>
                <a:gd name="T35" fmla="*/ 2368 h 641"/>
                <a:gd name="T36" fmla="+- 0 5332 4702"/>
                <a:gd name="T37" fmla="*/ T36 w 984"/>
                <a:gd name="T38" fmla="+- 0 2355 2203"/>
                <a:gd name="T39" fmla="*/ 2355 h 641"/>
                <a:gd name="T40" fmla="+- 0 5335 4702"/>
                <a:gd name="T41" fmla="*/ T40 w 984"/>
                <a:gd name="T42" fmla="+- 0 2341 2203"/>
                <a:gd name="T43" fmla="*/ 2341 h 641"/>
                <a:gd name="T44" fmla="+- 0 5360 4702"/>
                <a:gd name="T45" fmla="*/ T44 w 984"/>
                <a:gd name="T46" fmla="+- 0 2286 2203"/>
                <a:gd name="T47" fmla="*/ 2286 h 641"/>
                <a:gd name="T48" fmla="+- 0 5416 4702"/>
                <a:gd name="T49" fmla="*/ T48 w 984"/>
                <a:gd name="T50" fmla="+- 0 2286 2203"/>
                <a:gd name="T51" fmla="*/ 2286 h 641"/>
                <a:gd name="T52" fmla="+- 0 5471 4702"/>
                <a:gd name="T53" fmla="*/ T52 w 984"/>
                <a:gd name="T54" fmla="+- 0 2211 2203"/>
                <a:gd name="T55" fmla="*/ 2211 h 641"/>
                <a:gd name="T56" fmla="+- 0 5484 4702"/>
                <a:gd name="T57" fmla="*/ T56 w 984"/>
                <a:gd name="T58" fmla="+- 0 2203 2203"/>
                <a:gd name="T59" fmla="*/ 2203 h 641"/>
                <a:gd name="T60" fmla="+- 0 5686 4702"/>
                <a:gd name="T61" fmla="*/ T60 w 984"/>
                <a:gd name="T62" fmla="+- 0 2351 2203"/>
                <a:gd name="T63" fmla="*/ 2351 h 641"/>
                <a:gd name="T64" fmla="+- 0 5683 4702"/>
                <a:gd name="T65" fmla="*/ T64 w 984"/>
                <a:gd name="T66" fmla="+- 0 2365 2203"/>
                <a:gd name="T67" fmla="*/ 2365 h 641"/>
                <a:gd name="T68" fmla="+- 0 5616 4702"/>
                <a:gd name="T69" fmla="*/ T68 w 984"/>
                <a:gd name="T70" fmla="+- 0 2458 2203"/>
                <a:gd name="T71" fmla="*/ 2458 h 641"/>
                <a:gd name="T72" fmla="+- 0 5603 4702"/>
                <a:gd name="T73" fmla="*/ T72 w 984"/>
                <a:gd name="T74" fmla="+- 0 2465 2203"/>
                <a:gd name="T75" fmla="*/ 2465 h 641"/>
                <a:gd name="T76" fmla="+- 0 5577 4702"/>
                <a:gd name="T77" fmla="*/ T76 w 984"/>
                <a:gd name="T78" fmla="+- 0 2447 2203"/>
                <a:gd name="T79" fmla="*/ 2447 h 641"/>
                <a:gd name="T80" fmla="+- 0 5577 4702"/>
                <a:gd name="T81" fmla="*/ T80 w 984"/>
                <a:gd name="T82" fmla="+- 0 2797 2203"/>
                <a:gd name="T83" fmla="*/ 2797 h 641"/>
                <a:gd name="T84" fmla="+- 0 5577 4702"/>
                <a:gd name="T85" fmla="*/ T84 w 984"/>
                <a:gd name="T86" fmla="+- 0 2813 2203"/>
                <a:gd name="T87" fmla="*/ 2813 h 641"/>
                <a:gd name="T88" fmla="+- 0 5570 4702"/>
                <a:gd name="T89" fmla="*/ T88 w 984"/>
                <a:gd name="T90" fmla="+- 0 2827 2203"/>
                <a:gd name="T91" fmla="*/ 2827 h 641"/>
                <a:gd name="T92" fmla="+- 0 5360 4702"/>
                <a:gd name="T93" fmla="*/ T92 w 984"/>
                <a:gd name="T94" fmla="+- 0 2827 2203"/>
                <a:gd name="T95" fmla="*/ 2827 h 641"/>
                <a:gd name="T96" fmla="+- 0 5335 4702"/>
                <a:gd name="T97" fmla="*/ T96 w 984"/>
                <a:gd name="T98" fmla="+- 0 2771 2203"/>
                <a:gd name="T99" fmla="*/ 2771 h 641"/>
                <a:gd name="T100" fmla="+- 0 5328 4702"/>
                <a:gd name="T101" fmla="*/ T100 w 984"/>
                <a:gd name="T102" fmla="+- 0 2745 2203"/>
                <a:gd name="T103" fmla="*/ 2745 h 641"/>
                <a:gd name="T104" fmla="+- 0 5326 4702"/>
                <a:gd name="T105" fmla="*/ T104 w 984"/>
                <a:gd name="T106" fmla="+- 0 2745 2203"/>
                <a:gd name="T107" fmla="*/ 2745 h 641"/>
                <a:gd name="T108" fmla="+- 0 5313 4702"/>
                <a:gd name="T109" fmla="*/ T108 w 984"/>
                <a:gd name="T110" fmla="+- 0 2745 2203"/>
                <a:gd name="T111" fmla="*/ 2745 h 641"/>
                <a:gd name="T112" fmla="+- 0 5301 4702"/>
                <a:gd name="T113" fmla="*/ T112 w 984"/>
                <a:gd name="T114" fmla="+- 0 2745 2203"/>
                <a:gd name="T115" fmla="*/ 2745 h 641"/>
                <a:gd name="T116" fmla="+- 0 5289 4702"/>
                <a:gd name="T117" fmla="*/ T116 w 984"/>
                <a:gd name="T118" fmla="+- 0 2746 2203"/>
                <a:gd name="T119" fmla="*/ 2746 h 641"/>
                <a:gd name="T120" fmla="+- 0 5289 4702"/>
                <a:gd name="T121" fmla="*/ T120 w 984"/>
                <a:gd name="T122" fmla="+- 0 2844 2203"/>
                <a:gd name="T123" fmla="*/ 2844 h 6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</a:cxnLst>
              <a:rect l="0" t="0" r="r" b="b"/>
              <a:pathLst>
                <a:path w="984" h="641">
                  <a:moveTo>
                    <a:pt x="587" y="641"/>
                  </a:moveTo>
                  <a:lnTo>
                    <a:pt x="0" y="641"/>
                  </a:lnTo>
                  <a:lnTo>
                    <a:pt x="0" y="66"/>
                  </a:lnTo>
                  <a:lnTo>
                    <a:pt x="204" y="66"/>
                  </a:lnTo>
                  <a:lnTo>
                    <a:pt x="587" y="66"/>
                  </a:lnTo>
                  <a:lnTo>
                    <a:pt x="587" y="164"/>
                  </a:lnTo>
                  <a:lnTo>
                    <a:pt x="599" y="164"/>
                  </a:lnTo>
                  <a:lnTo>
                    <a:pt x="611" y="165"/>
                  </a:lnTo>
                  <a:lnTo>
                    <a:pt x="626" y="165"/>
                  </a:lnTo>
                  <a:lnTo>
                    <a:pt x="630" y="152"/>
                  </a:lnTo>
                  <a:lnTo>
                    <a:pt x="633" y="138"/>
                  </a:lnTo>
                  <a:lnTo>
                    <a:pt x="658" y="83"/>
                  </a:lnTo>
                  <a:lnTo>
                    <a:pt x="714" y="83"/>
                  </a:lnTo>
                  <a:lnTo>
                    <a:pt x="769" y="8"/>
                  </a:lnTo>
                  <a:lnTo>
                    <a:pt x="782" y="0"/>
                  </a:lnTo>
                  <a:lnTo>
                    <a:pt x="984" y="148"/>
                  </a:lnTo>
                  <a:lnTo>
                    <a:pt x="981" y="162"/>
                  </a:lnTo>
                  <a:lnTo>
                    <a:pt x="914" y="255"/>
                  </a:lnTo>
                  <a:lnTo>
                    <a:pt x="901" y="262"/>
                  </a:lnTo>
                  <a:lnTo>
                    <a:pt x="875" y="244"/>
                  </a:lnTo>
                  <a:lnTo>
                    <a:pt x="875" y="594"/>
                  </a:lnTo>
                  <a:lnTo>
                    <a:pt x="875" y="610"/>
                  </a:lnTo>
                  <a:lnTo>
                    <a:pt x="868" y="624"/>
                  </a:lnTo>
                  <a:lnTo>
                    <a:pt x="658" y="624"/>
                  </a:lnTo>
                  <a:lnTo>
                    <a:pt x="633" y="568"/>
                  </a:lnTo>
                  <a:lnTo>
                    <a:pt x="626" y="542"/>
                  </a:lnTo>
                  <a:lnTo>
                    <a:pt x="624" y="542"/>
                  </a:lnTo>
                  <a:lnTo>
                    <a:pt x="611" y="542"/>
                  </a:lnTo>
                  <a:lnTo>
                    <a:pt x="599" y="542"/>
                  </a:lnTo>
                  <a:lnTo>
                    <a:pt x="587" y="543"/>
                  </a:lnTo>
                  <a:lnTo>
                    <a:pt x="587" y="641"/>
                  </a:lnTo>
                  <a:close/>
                </a:path>
              </a:pathLst>
            </a:custGeom>
            <a:solidFill>
              <a:srgbClr val="0F0E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16" name="Freeform 45">
              <a:extLst>
                <a:ext uri="{FF2B5EF4-FFF2-40B4-BE49-F238E27FC236}">
                  <a16:creationId xmlns:a16="http://schemas.microsoft.com/office/drawing/2014/main" id="{EFB1C6BA-19AE-624F-9FFC-CA475A920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" y="2203"/>
              <a:ext cx="984" cy="641"/>
            </a:xfrm>
            <a:custGeom>
              <a:avLst/>
              <a:gdLst>
                <a:gd name="T0" fmla="+- 0 4906 4702"/>
                <a:gd name="T1" fmla="*/ T0 w 984"/>
                <a:gd name="T2" fmla="+- 0 2269 2203"/>
                <a:gd name="T3" fmla="*/ 2269 h 641"/>
                <a:gd name="T4" fmla="+- 0 5289 4702"/>
                <a:gd name="T5" fmla="*/ T4 w 984"/>
                <a:gd name="T6" fmla="+- 0 2269 2203"/>
                <a:gd name="T7" fmla="*/ 2269 h 641"/>
                <a:gd name="T8" fmla="+- 0 5289 4702"/>
                <a:gd name="T9" fmla="*/ T8 w 984"/>
                <a:gd name="T10" fmla="+- 0 2367 2203"/>
                <a:gd name="T11" fmla="*/ 2367 h 641"/>
                <a:gd name="T12" fmla="+- 0 5301 4702"/>
                <a:gd name="T13" fmla="*/ T12 w 984"/>
                <a:gd name="T14" fmla="+- 0 2367 2203"/>
                <a:gd name="T15" fmla="*/ 2367 h 641"/>
                <a:gd name="T16" fmla="+- 0 5313 4702"/>
                <a:gd name="T17" fmla="*/ T16 w 984"/>
                <a:gd name="T18" fmla="+- 0 2368 2203"/>
                <a:gd name="T19" fmla="*/ 2368 h 641"/>
                <a:gd name="T20" fmla="+- 0 5326 4702"/>
                <a:gd name="T21" fmla="*/ T20 w 984"/>
                <a:gd name="T22" fmla="+- 0 2368 2203"/>
                <a:gd name="T23" fmla="*/ 2368 h 641"/>
                <a:gd name="T24" fmla="+- 0 5327 4702"/>
                <a:gd name="T25" fmla="*/ T24 w 984"/>
                <a:gd name="T26" fmla="+- 0 2368 2203"/>
                <a:gd name="T27" fmla="*/ 2368 h 641"/>
                <a:gd name="T28" fmla="+- 0 5327 4702"/>
                <a:gd name="T29" fmla="*/ T28 w 984"/>
                <a:gd name="T30" fmla="+- 0 2368 2203"/>
                <a:gd name="T31" fmla="*/ 2368 h 641"/>
                <a:gd name="T32" fmla="+- 0 5328 4702"/>
                <a:gd name="T33" fmla="*/ T32 w 984"/>
                <a:gd name="T34" fmla="+- 0 2368 2203"/>
                <a:gd name="T35" fmla="*/ 2368 h 641"/>
                <a:gd name="T36" fmla="+- 0 5332 4702"/>
                <a:gd name="T37" fmla="*/ T36 w 984"/>
                <a:gd name="T38" fmla="+- 0 2355 2203"/>
                <a:gd name="T39" fmla="*/ 2355 h 641"/>
                <a:gd name="T40" fmla="+- 0 5335 4702"/>
                <a:gd name="T41" fmla="*/ T40 w 984"/>
                <a:gd name="T42" fmla="+- 0 2341 2203"/>
                <a:gd name="T43" fmla="*/ 2341 h 641"/>
                <a:gd name="T44" fmla="+- 0 5360 4702"/>
                <a:gd name="T45" fmla="*/ T44 w 984"/>
                <a:gd name="T46" fmla="+- 0 2286 2203"/>
                <a:gd name="T47" fmla="*/ 2286 h 641"/>
                <a:gd name="T48" fmla="+- 0 5369 4702"/>
                <a:gd name="T49" fmla="*/ T48 w 984"/>
                <a:gd name="T50" fmla="+- 0 2286 2203"/>
                <a:gd name="T51" fmla="*/ 2286 h 641"/>
                <a:gd name="T52" fmla="+- 0 5381 4702"/>
                <a:gd name="T53" fmla="*/ T52 w 984"/>
                <a:gd name="T54" fmla="+- 0 2286 2203"/>
                <a:gd name="T55" fmla="*/ 2286 h 641"/>
                <a:gd name="T56" fmla="+- 0 5392 4702"/>
                <a:gd name="T57" fmla="*/ T56 w 984"/>
                <a:gd name="T58" fmla="+- 0 2286 2203"/>
                <a:gd name="T59" fmla="*/ 2286 h 641"/>
                <a:gd name="T60" fmla="+- 0 5404 4702"/>
                <a:gd name="T61" fmla="*/ T60 w 984"/>
                <a:gd name="T62" fmla="+- 0 2286 2203"/>
                <a:gd name="T63" fmla="*/ 2286 h 641"/>
                <a:gd name="T64" fmla="+- 0 5416 4702"/>
                <a:gd name="T65" fmla="*/ T64 w 984"/>
                <a:gd name="T66" fmla="+- 0 2286 2203"/>
                <a:gd name="T67" fmla="*/ 2286 h 641"/>
                <a:gd name="T68" fmla="+- 0 5461 4702"/>
                <a:gd name="T69" fmla="*/ T68 w 984"/>
                <a:gd name="T70" fmla="+- 0 2224 2203"/>
                <a:gd name="T71" fmla="*/ 2224 h 641"/>
                <a:gd name="T72" fmla="+- 0 5471 4702"/>
                <a:gd name="T73" fmla="*/ T72 w 984"/>
                <a:gd name="T74" fmla="+- 0 2211 2203"/>
                <a:gd name="T75" fmla="*/ 2211 h 641"/>
                <a:gd name="T76" fmla="+- 0 5484 4702"/>
                <a:gd name="T77" fmla="*/ T76 w 984"/>
                <a:gd name="T78" fmla="+- 0 2203 2203"/>
                <a:gd name="T79" fmla="*/ 2203 h 641"/>
                <a:gd name="T80" fmla="+- 0 5490 4702"/>
                <a:gd name="T81" fmla="*/ T80 w 984"/>
                <a:gd name="T82" fmla="+- 0 2208 2203"/>
                <a:gd name="T83" fmla="*/ 2208 h 641"/>
                <a:gd name="T84" fmla="+- 0 5680 4702"/>
                <a:gd name="T85" fmla="*/ T84 w 984"/>
                <a:gd name="T86" fmla="+- 0 2346 2203"/>
                <a:gd name="T87" fmla="*/ 2346 h 641"/>
                <a:gd name="T88" fmla="+- 0 5686 4702"/>
                <a:gd name="T89" fmla="*/ T88 w 984"/>
                <a:gd name="T90" fmla="+- 0 2351 2203"/>
                <a:gd name="T91" fmla="*/ 2351 h 641"/>
                <a:gd name="T92" fmla="+- 0 5683 4702"/>
                <a:gd name="T93" fmla="*/ T92 w 984"/>
                <a:gd name="T94" fmla="+- 0 2365 2203"/>
                <a:gd name="T95" fmla="*/ 2365 h 641"/>
                <a:gd name="T96" fmla="+- 0 5673 4702"/>
                <a:gd name="T97" fmla="*/ T96 w 984"/>
                <a:gd name="T98" fmla="+- 0 2378 2203"/>
                <a:gd name="T99" fmla="*/ 2378 h 641"/>
                <a:gd name="T100" fmla="+- 0 5625 4702"/>
                <a:gd name="T101" fmla="*/ T100 w 984"/>
                <a:gd name="T102" fmla="+- 0 2445 2203"/>
                <a:gd name="T103" fmla="*/ 2445 h 641"/>
                <a:gd name="T104" fmla="+- 0 5616 4702"/>
                <a:gd name="T105" fmla="*/ T104 w 984"/>
                <a:gd name="T106" fmla="+- 0 2458 2203"/>
                <a:gd name="T107" fmla="*/ 2458 h 641"/>
                <a:gd name="T108" fmla="+- 0 5603 4702"/>
                <a:gd name="T109" fmla="*/ T108 w 984"/>
                <a:gd name="T110" fmla="+- 0 2465 2203"/>
                <a:gd name="T111" fmla="*/ 2465 h 641"/>
                <a:gd name="T112" fmla="+- 0 5596 4702"/>
                <a:gd name="T113" fmla="*/ T112 w 984"/>
                <a:gd name="T114" fmla="+- 0 2460 2203"/>
                <a:gd name="T115" fmla="*/ 2460 h 641"/>
                <a:gd name="T116" fmla="+- 0 5577 4702"/>
                <a:gd name="T117" fmla="*/ T116 w 984"/>
                <a:gd name="T118" fmla="+- 0 2447 2203"/>
                <a:gd name="T119" fmla="*/ 2447 h 641"/>
                <a:gd name="T120" fmla="+- 0 5577 4702"/>
                <a:gd name="T121" fmla="*/ T120 w 984"/>
                <a:gd name="T122" fmla="+- 0 2534 2203"/>
                <a:gd name="T123" fmla="*/ 2534 h 641"/>
                <a:gd name="T124" fmla="+- 0 5577 4702"/>
                <a:gd name="T125" fmla="*/ T124 w 984"/>
                <a:gd name="T126" fmla="+- 0 2622 2203"/>
                <a:gd name="T127" fmla="*/ 2622 h 641"/>
                <a:gd name="T128" fmla="+- 0 5577 4702"/>
                <a:gd name="T129" fmla="*/ T128 w 984"/>
                <a:gd name="T130" fmla="+- 0 2709 2203"/>
                <a:gd name="T131" fmla="*/ 2709 h 641"/>
                <a:gd name="T132" fmla="+- 0 5577 4702"/>
                <a:gd name="T133" fmla="*/ T132 w 984"/>
                <a:gd name="T134" fmla="+- 0 2797 2203"/>
                <a:gd name="T135" fmla="*/ 2797 h 641"/>
                <a:gd name="T136" fmla="+- 0 5577 4702"/>
                <a:gd name="T137" fmla="*/ T136 w 984"/>
                <a:gd name="T138" fmla="+- 0 2813 2203"/>
                <a:gd name="T139" fmla="*/ 2813 h 641"/>
                <a:gd name="T140" fmla="+- 0 5570 4702"/>
                <a:gd name="T141" fmla="*/ T140 w 984"/>
                <a:gd name="T142" fmla="+- 0 2827 2203"/>
                <a:gd name="T143" fmla="*/ 2827 h 641"/>
                <a:gd name="T144" fmla="+- 0 5560 4702"/>
                <a:gd name="T145" fmla="*/ T144 w 984"/>
                <a:gd name="T146" fmla="+- 0 2827 2203"/>
                <a:gd name="T147" fmla="*/ 2827 h 641"/>
                <a:gd name="T148" fmla="+- 0 5513 4702"/>
                <a:gd name="T149" fmla="*/ T148 w 984"/>
                <a:gd name="T150" fmla="+- 0 2827 2203"/>
                <a:gd name="T151" fmla="*/ 2827 h 641"/>
                <a:gd name="T152" fmla="+- 0 5465 4702"/>
                <a:gd name="T153" fmla="*/ T152 w 984"/>
                <a:gd name="T154" fmla="+- 0 2827 2203"/>
                <a:gd name="T155" fmla="*/ 2827 h 641"/>
                <a:gd name="T156" fmla="+- 0 5417 4702"/>
                <a:gd name="T157" fmla="*/ T156 w 984"/>
                <a:gd name="T158" fmla="+- 0 2827 2203"/>
                <a:gd name="T159" fmla="*/ 2827 h 641"/>
                <a:gd name="T160" fmla="+- 0 5369 4702"/>
                <a:gd name="T161" fmla="*/ T160 w 984"/>
                <a:gd name="T162" fmla="+- 0 2827 2203"/>
                <a:gd name="T163" fmla="*/ 2827 h 641"/>
                <a:gd name="T164" fmla="+- 0 5360 4702"/>
                <a:gd name="T165" fmla="*/ T164 w 984"/>
                <a:gd name="T166" fmla="+- 0 2827 2203"/>
                <a:gd name="T167" fmla="*/ 2827 h 641"/>
                <a:gd name="T168" fmla="+- 0 5335 4702"/>
                <a:gd name="T169" fmla="*/ T168 w 984"/>
                <a:gd name="T170" fmla="+- 0 2771 2203"/>
                <a:gd name="T171" fmla="*/ 2771 h 641"/>
                <a:gd name="T172" fmla="+- 0 5328 4702"/>
                <a:gd name="T173" fmla="*/ T172 w 984"/>
                <a:gd name="T174" fmla="+- 0 2745 2203"/>
                <a:gd name="T175" fmla="*/ 2745 h 641"/>
                <a:gd name="T176" fmla="+- 0 5327 4702"/>
                <a:gd name="T177" fmla="*/ T176 w 984"/>
                <a:gd name="T178" fmla="+- 0 2745 2203"/>
                <a:gd name="T179" fmla="*/ 2745 h 641"/>
                <a:gd name="T180" fmla="+- 0 5327 4702"/>
                <a:gd name="T181" fmla="*/ T180 w 984"/>
                <a:gd name="T182" fmla="+- 0 2745 2203"/>
                <a:gd name="T183" fmla="*/ 2745 h 641"/>
                <a:gd name="T184" fmla="+- 0 5326 4702"/>
                <a:gd name="T185" fmla="*/ T184 w 984"/>
                <a:gd name="T186" fmla="+- 0 2745 2203"/>
                <a:gd name="T187" fmla="*/ 2745 h 641"/>
                <a:gd name="T188" fmla="+- 0 5313 4702"/>
                <a:gd name="T189" fmla="*/ T188 w 984"/>
                <a:gd name="T190" fmla="+- 0 2745 2203"/>
                <a:gd name="T191" fmla="*/ 2745 h 641"/>
                <a:gd name="T192" fmla="+- 0 5301 4702"/>
                <a:gd name="T193" fmla="*/ T192 w 984"/>
                <a:gd name="T194" fmla="+- 0 2745 2203"/>
                <a:gd name="T195" fmla="*/ 2745 h 641"/>
                <a:gd name="T196" fmla="+- 0 5289 4702"/>
                <a:gd name="T197" fmla="*/ T196 w 984"/>
                <a:gd name="T198" fmla="+- 0 2746 2203"/>
                <a:gd name="T199" fmla="*/ 2746 h 641"/>
                <a:gd name="T200" fmla="+- 0 5289 4702"/>
                <a:gd name="T201" fmla="*/ T200 w 984"/>
                <a:gd name="T202" fmla="+- 0 2844 2203"/>
                <a:gd name="T203" fmla="*/ 2844 h 641"/>
                <a:gd name="T204" fmla="+- 0 5085 4702"/>
                <a:gd name="T205" fmla="*/ T204 w 984"/>
                <a:gd name="T206" fmla="+- 0 2844 2203"/>
                <a:gd name="T207" fmla="*/ 2844 h 641"/>
                <a:gd name="T208" fmla="+- 0 4702 4702"/>
                <a:gd name="T209" fmla="*/ T208 w 984"/>
                <a:gd name="T210" fmla="+- 0 2844 2203"/>
                <a:gd name="T211" fmla="*/ 2844 h 641"/>
                <a:gd name="T212" fmla="+- 0 4702 4702"/>
                <a:gd name="T213" fmla="*/ T212 w 984"/>
                <a:gd name="T214" fmla="+- 0 2269 2203"/>
                <a:gd name="T215" fmla="*/ 2269 h 641"/>
                <a:gd name="T216" fmla="+- 0 4906 4702"/>
                <a:gd name="T217" fmla="*/ T216 w 984"/>
                <a:gd name="T218" fmla="+- 0 2269 2203"/>
                <a:gd name="T219" fmla="*/ 2269 h 6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</a:cxnLst>
              <a:rect l="0" t="0" r="r" b="b"/>
              <a:pathLst>
                <a:path w="984" h="641">
                  <a:moveTo>
                    <a:pt x="204" y="66"/>
                  </a:moveTo>
                  <a:lnTo>
                    <a:pt x="587" y="66"/>
                  </a:lnTo>
                  <a:lnTo>
                    <a:pt x="587" y="164"/>
                  </a:lnTo>
                  <a:lnTo>
                    <a:pt x="599" y="164"/>
                  </a:lnTo>
                  <a:lnTo>
                    <a:pt x="611" y="165"/>
                  </a:lnTo>
                  <a:lnTo>
                    <a:pt x="624" y="165"/>
                  </a:lnTo>
                  <a:lnTo>
                    <a:pt x="625" y="165"/>
                  </a:lnTo>
                  <a:lnTo>
                    <a:pt x="626" y="165"/>
                  </a:lnTo>
                  <a:lnTo>
                    <a:pt x="630" y="152"/>
                  </a:lnTo>
                  <a:lnTo>
                    <a:pt x="633" y="138"/>
                  </a:lnTo>
                  <a:lnTo>
                    <a:pt x="658" y="83"/>
                  </a:lnTo>
                  <a:lnTo>
                    <a:pt x="667" y="83"/>
                  </a:lnTo>
                  <a:lnTo>
                    <a:pt x="679" y="83"/>
                  </a:lnTo>
                  <a:lnTo>
                    <a:pt x="690" y="83"/>
                  </a:lnTo>
                  <a:lnTo>
                    <a:pt x="702" y="83"/>
                  </a:lnTo>
                  <a:lnTo>
                    <a:pt x="714" y="83"/>
                  </a:lnTo>
                  <a:lnTo>
                    <a:pt x="759" y="21"/>
                  </a:lnTo>
                  <a:lnTo>
                    <a:pt x="769" y="8"/>
                  </a:lnTo>
                  <a:lnTo>
                    <a:pt x="782" y="0"/>
                  </a:lnTo>
                  <a:lnTo>
                    <a:pt x="788" y="5"/>
                  </a:lnTo>
                  <a:lnTo>
                    <a:pt x="978" y="143"/>
                  </a:lnTo>
                  <a:lnTo>
                    <a:pt x="984" y="148"/>
                  </a:lnTo>
                  <a:lnTo>
                    <a:pt x="981" y="162"/>
                  </a:lnTo>
                  <a:lnTo>
                    <a:pt x="971" y="175"/>
                  </a:lnTo>
                  <a:lnTo>
                    <a:pt x="923" y="242"/>
                  </a:lnTo>
                  <a:lnTo>
                    <a:pt x="914" y="255"/>
                  </a:lnTo>
                  <a:lnTo>
                    <a:pt x="901" y="262"/>
                  </a:lnTo>
                  <a:lnTo>
                    <a:pt x="894" y="257"/>
                  </a:lnTo>
                  <a:lnTo>
                    <a:pt x="875" y="244"/>
                  </a:lnTo>
                  <a:lnTo>
                    <a:pt x="875" y="331"/>
                  </a:lnTo>
                  <a:lnTo>
                    <a:pt x="875" y="419"/>
                  </a:lnTo>
                  <a:lnTo>
                    <a:pt x="875" y="506"/>
                  </a:lnTo>
                  <a:lnTo>
                    <a:pt x="875" y="594"/>
                  </a:lnTo>
                  <a:lnTo>
                    <a:pt x="875" y="610"/>
                  </a:lnTo>
                  <a:lnTo>
                    <a:pt x="868" y="624"/>
                  </a:lnTo>
                  <a:lnTo>
                    <a:pt x="858" y="624"/>
                  </a:lnTo>
                  <a:lnTo>
                    <a:pt x="811" y="624"/>
                  </a:lnTo>
                  <a:lnTo>
                    <a:pt x="763" y="624"/>
                  </a:lnTo>
                  <a:lnTo>
                    <a:pt x="715" y="624"/>
                  </a:lnTo>
                  <a:lnTo>
                    <a:pt x="667" y="624"/>
                  </a:lnTo>
                  <a:lnTo>
                    <a:pt x="658" y="624"/>
                  </a:lnTo>
                  <a:lnTo>
                    <a:pt x="633" y="568"/>
                  </a:lnTo>
                  <a:lnTo>
                    <a:pt x="626" y="542"/>
                  </a:lnTo>
                  <a:lnTo>
                    <a:pt x="625" y="542"/>
                  </a:lnTo>
                  <a:lnTo>
                    <a:pt x="624" y="542"/>
                  </a:lnTo>
                  <a:lnTo>
                    <a:pt x="611" y="542"/>
                  </a:lnTo>
                  <a:lnTo>
                    <a:pt x="599" y="542"/>
                  </a:lnTo>
                  <a:lnTo>
                    <a:pt x="587" y="543"/>
                  </a:lnTo>
                  <a:lnTo>
                    <a:pt x="587" y="641"/>
                  </a:lnTo>
                  <a:lnTo>
                    <a:pt x="383" y="641"/>
                  </a:lnTo>
                  <a:lnTo>
                    <a:pt x="0" y="641"/>
                  </a:lnTo>
                  <a:lnTo>
                    <a:pt x="0" y="66"/>
                  </a:lnTo>
                  <a:lnTo>
                    <a:pt x="204" y="66"/>
                  </a:lnTo>
                  <a:close/>
                </a:path>
              </a:pathLst>
            </a:custGeom>
            <a:noFill/>
            <a:ln w="5478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17" name="Freeform 46">
              <a:extLst>
                <a:ext uri="{FF2B5EF4-FFF2-40B4-BE49-F238E27FC236}">
                  <a16:creationId xmlns:a16="http://schemas.microsoft.com/office/drawing/2014/main" id="{24ABBAC0-5495-FB38-D262-D455EC648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" y="2298"/>
              <a:ext cx="214" cy="528"/>
            </a:xfrm>
            <a:custGeom>
              <a:avLst/>
              <a:gdLst>
                <a:gd name="T0" fmla="+- 0 6347 6139"/>
                <a:gd name="T1" fmla="*/ T0 w 214"/>
                <a:gd name="T2" fmla="+- 0 2827 2299"/>
                <a:gd name="T3" fmla="*/ 2827 h 528"/>
                <a:gd name="T4" fmla="+- 0 6144 6139"/>
                <a:gd name="T5" fmla="*/ T4 w 214"/>
                <a:gd name="T6" fmla="+- 0 2827 2299"/>
                <a:gd name="T7" fmla="*/ 2827 h 528"/>
                <a:gd name="T8" fmla="+- 0 6139 6139"/>
                <a:gd name="T9" fmla="*/ T8 w 214"/>
                <a:gd name="T10" fmla="+- 0 2814 2299"/>
                <a:gd name="T11" fmla="*/ 2814 h 528"/>
                <a:gd name="T12" fmla="+- 0 6139 6139"/>
                <a:gd name="T13" fmla="*/ T12 w 214"/>
                <a:gd name="T14" fmla="+- 0 2709 2299"/>
                <a:gd name="T15" fmla="*/ 2709 h 528"/>
                <a:gd name="T16" fmla="+- 0 6143 6139"/>
                <a:gd name="T17" fmla="*/ T16 w 214"/>
                <a:gd name="T18" fmla="+- 0 2698 2299"/>
                <a:gd name="T19" fmla="*/ 2698 h 528"/>
                <a:gd name="T20" fmla="+- 0 6148 6139"/>
                <a:gd name="T21" fmla="*/ T20 w 214"/>
                <a:gd name="T22" fmla="+- 0 2695 2299"/>
                <a:gd name="T23" fmla="*/ 2695 h 528"/>
                <a:gd name="T24" fmla="+- 0 6143 6139"/>
                <a:gd name="T25" fmla="*/ T24 w 214"/>
                <a:gd name="T26" fmla="+- 0 2692 2299"/>
                <a:gd name="T27" fmla="*/ 2692 h 528"/>
                <a:gd name="T28" fmla="+- 0 6139 6139"/>
                <a:gd name="T29" fmla="*/ T28 w 214"/>
                <a:gd name="T30" fmla="+- 0 2681 2299"/>
                <a:gd name="T31" fmla="*/ 2681 h 528"/>
                <a:gd name="T32" fmla="+- 0 6139 6139"/>
                <a:gd name="T33" fmla="*/ T32 w 214"/>
                <a:gd name="T34" fmla="+- 0 2576 2299"/>
                <a:gd name="T35" fmla="*/ 2576 h 528"/>
                <a:gd name="T36" fmla="+- 0 6144 6139"/>
                <a:gd name="T37" fmla="*/ T36 w 214"/>
                <a:gd name="T38" fmla="+- 0 2563 2299"/>
                <a:gd name="T39" fmla="*/ 2563 h 528"/>
                <a:gd name="T40" fmla="+- 0 6139 6139"/>
                <a:gd name="T41" fmla="*/ T40 w 214"/>
                <a:gd name="T42" fmla="+- 0 2551 2299"/>
                <a:gd name="T43" fmla="*/ 2551 h 528"/>
                <a:gd name="T44" fmla="+- 0 6139 6139"/>
                <a:gd name="T45" fmla="*/ T44 w 214"/>
                <a:gd name="T46" fmla="+- 0 2443 2299"/>
                <a:gd name="T47" fmla="*/ 2443 h 528"/>
                <a:gd name="T48" fmla="+- 0 6144 6139"/>
                <a:gd name="T49" fmla="*/ T48 w 214"/>
                <a:gd name="T50" fmla="+- 0 2431 2299"/>
                <a:gd name="T51" fmla="*/ 2431 h 528"/>
                <a:gd name="T52" fmla="+- 0 6139 6139"/>
                <a:gd name="T53" fmla="*/ T52 w 214"/>
                <a:gd name="T54" fmla="+- 0 2419 2299"/>
                <a:gd name="T55" fmla="*/ 2419 h 528"/>
                <a:gd name="T56" fmla="+- 0 6139 6139"/>
                <a:gd name="T57" fmla="*/ T56 w 214"/>
                <a:gd name="T58" fmla="+- 0 2311 2299"/>
                <a:gd name="T59" fmla="*/ 2311 h 528"/>
                <a:gd name="T60" fmla="+- 0 6144 6139"/>
                <a:gd name="T61" fmla="*/ T60 w 214"/>
                <a:gd name="T62" fmla="+- 0 2299 2299"/>
                <a:gd name="T63" fmla="*/ 2299 h 528"/>
                <a:gd name="T64" fmla="+- 0 6347 6139"/>
                <a:gd name="T65" fmla="*/ T64 w 214"/>
                <a:gd name="T66" fmla="+- 0 2299 2299"/>
                <a:gd name="T67" fmla="*/ 2299 h 528"/>
                <a:gd name="T68" fmla="+- 0 6352 6139"/>
                <a:gd name="T69" fmla="*/ T68 w 214"/>
                <a:gd name="T70" fmla="+- 0 2311 2299"/>
                <a:gd name="T71" fmla="*/ 2311 h 528"/>
                <a:gd name="T72" fmla="+- 0 6352 6139"/>
                <a:gd name="T73" fmla="*/ T72 w 214"/>
                <a:gd name="T74" fmla="+- 0 2419 2299"/>
                <a:gd name="T75" fmla="*/ 2419 h 528"/>
                <a:gd name="T76" fmla="+- 0 6347 6139"/>
                <a:gd name="T77" fmla="*/ T76 w 214"/>
                <a:gd name="T78" fmla="+- 0 2431 2299"/>
                <a:gd name="T79" fmla="*/ 2431 h 528"/>
                <a:gd name="T80" fmla="+- 0 6352 6139"/>
                <a:gd name="T81" fmla="*/ T80 w 214"/>
                <a:gd name="T82" fmla="+- 0 2443 2299"/>
                <a:gd name="T83" fmla="*/ 2443 h 528"/>
                <a:gd name="T84" fmla="+- 0 6352 6139"/>
                <a:gd name="T85" fmla="*/ T84 w 214"/>
                <a:gd name="T86" fmla="+- 0 2551 2299"/>
                <a:gd name="T87" fmla="*/ 2551 h 528"/>
                <a:gd name="T88" fmla="+- 0 6347 6139"/>
                <a:gd name="T89" fmla="*/ T88 w 214"/>
                <a:gd name="T90" fmla="+- 0 2563 2299"/>
                <a:gd name="T91" fmla="*/ 2563 h 528"/>
                <a:gd name="T92" fmla="+- 0 6352 6139"/>
                <a:gd name="T93" fmla="*/ T92 w 214"/>
                <a:gd name="T94" fmla="+- 0 2576 2299"/>
                <a:gd name="T95" fmla="*/ 2576 h 528"/>
                <a:gd name="T96" fmla="+- 0 6352 6139"/>
                <a:gd name="T97" fmla="*/ T96 w 214"/>
                <a:gd name="T98" fmla="+- 0 2681 2299"/>
                <a:gd name="T99" fmla="*/ 2681 h 528"/>
                <a:gd name="T100" fmla="+- 0 6349 6139"/>
                <a:gd name="T101" fmla="*/ T100 w 214"/>
                <a:gd name="T102" fmla="+- 0 2692 2299"/>
                <a:gd name="T103" fmla="*/ 2692 h 528"/>
                <a:gd name="T104" fmla="+- 0 6343 6139"/>
                <a:gd name="T105" fmla="*/ T104 w 214"/>
                <a:gd name="T106" fmla="+- 0 2695 2299"/>
                <a:gd name="T107" fmla="*/ 2695 h 528"/>
                <a:gd name="T108" fmla="+- 0 6349 6139"/>
                <a:gd name="T109" fmla="*/ T108 w 214"/>
                <a:gd name="T110" fmla="+- 0 2698 2299"/>
                <a:gd name="T111" fmla="*/ 2698 h 528"/>
                <a:gd name="T112" fmla="+- 0 6352 6139"/>
                <a:gd name="T113" fmla="*/ T112 w 214"/>
                <a:gd name="T114" fmla="+- 0 2709 2299"/>
                <a:gd name="T115" fmla="*/ 2709 h 528"/>
                <a:gd name="T116" fmla="+- 0 6352 6139"/>
                <a:gd name="T117" fmla="*/ T116 w 214"/>
                <a:gd name="T118" fmla="+- 0 2814 2299"/>
                <a:gd name="T119" fmla="*/ 2814 h 528"/>
                <a:gd name="T120" fmla="+- 0 6347 6139"/>
                <a:gd name="T121" fmla="*/ T120 w 214"/>
                <a:gd name="T122" fmla="+- 0 2827 2299"/>
                <a:gd name="T123" fmla="*/ 2827 h 5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</a:cxnLst>
              <a:rect l="0" t="0" r="r" b="b"/>
              <a:pathLst>
                <a:path w="214" h="528">
                  <a:moveTo>
                    <a:pt x="208" y="528"/>
                  </a:moveTo>
                  <a:lnTo>
                    <a:pt x="5" y="528"/>
                  </a:lnTo>
                  <a:lnTo>
                    <a:pt x="0" y="515"/>
                  </a:lnTo>
                  <a:lnTo>
                    <a:pt x="0" y="410"/>
                  </a:lnTo>
                  <a:lnTo>
                    <a:pt x="4" y="399"/>
                  </a:lnTo>
                  <a:lnTo>
                    <a:pt x="9" y="396"/>
                  </a:lnTo>
                  <a:lnTo>
                    <a:pt x="4" y="393"/>
                  </a:lnTo>
                  <a:lnTo>
                    <a:pt x="0" y="382"/>
                  </a:lnTo>
                  <a:lnTo>
                    <a:pt x="0" y="277"/>
                  </a:lnTo>
                  <a:lnTo>
                    <a:pt x="5" y="264"/>
                  </a:lnTo>
                  <a:lnTo>
                    <a:pt x="0" y="252"/>
                  </a:lnTo>
                  <a:lnTo>
                    <a:pt x="0" y="144"/>
                  </a:lnTo>
                  <a:lnTo>
                    <a:pt x="5" y="132"/>
                  </a:lnTo>
                  <a:lnTo>
                    <a:pt x="0" y="120"/>
                  </a:lnTo>
                  <a:lnTo>
                    <a:pt x="0" y="12"/>
                  </a:lnTo>
                  <a:lnTo>
                    <a:pt x="5" y="0"/>
                  </a:lnTo>
                  <a:lnTo>
                    <a:pt x="208" y="0"/>
                  </a:lnTo>
                  <a:lnTo>
                    <a:pt x="213" y="12"/>
                  </a:lnTo>
                  <a:lnTo>
                    <a:pt x="213" y="120"/>
                  </a:lnTo>
                  <a:lnTo>
                    <a:pt x="208" y="132"/>
                  </a:lnTo>
                  <a:lnTo>
                    <a:pt x="213" y="144"/>
                  </a:lnTo>
                  <a:lnTo>
                    <a:pt x="213" y="252"/>
                  </a:lnTo>
                  <a:lnTo>
                    <a:pt x="208" y="264"/>
                  </a:lnTo>
                  <a:lnTo>
                    <a:pt x="213" y="277"/>
                  </a:lnTo>
                  <a:lnTo>
                    <a:pt x="213" y="382"/>
                  </a:lnTo>
                  <a:lnTo>
                    <a:pt x="210" y="393"/>
                  </a:lnTo>
                  <a:lnTo>
                    <a:pt x="204" y="396"/>
                  </a:lnTo>
                  <a:lnTo>
                    <a:pt x="210" y="399"/>
                  </a:lnTo>
                  <a:lnTo>
                    <a:pt x="213" y="410"/>
                  </a:lnTo>
                  <a:lnTo>
                    <a:pt x="213" y="515"/>
                  </a:lnTo>
                  <a:lnTo>
                    <a:pt x="208" y="528"/>
                  </a:lnTo>
                  <a:close/>
                </a:path>
              </a:pathLst>
            </a:custGeom>
            <a:solidFill>
              <a:srgbClr val="0F0E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18" name="Freeform 47">
              <a:extLst>
                <a:ext uri="{FF2B5EF4-FFF2-40B4-BE49-F238E27FC236}">
                  <a16:creationId xmlns:a16="http://schemas.microsoft.com/office/drawing/2014/main" id="{7EF7FC4A-CA2C-47DF-698D-F39A69B183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" y="2298"/>
              <a:ext cx="214" cy="528"/>
            </a:xfrm>
            <a:custGeom>
              <a:avLst/>
              <a:gdLst>
                <a:gd name="T0" fmla="+- 0 6150 6139"/>
                <a:gd name="T1" fmla="*/ T0 w 214"/>
                <a:gd name="T2" fmla="+- 0 2299 2299"/>
                <a:gd name="T3" fmla="*/ 2299 h 528"/>
                <a:gd name="T4" fmla="+- 0 6341 6139"/>
                <a:gd name="T5" fmla="*/ T4 w 214"/>
                <a:gd name="T6" fmla="+- 0 2299 2299"/>
                <a:gd name="T7" fmla="*/ 2299 h 528"/>
                <a:gd name="T8" fmla="+- 0 6347 6139"/>
                <a:gd name="T9" fmla="*/ T8 w 214"/>
                <a:gd name="T10" fmla="+- 0 2299 2299"/>
                <a:gd name="T11" fmla="*/ 2299 h 528"/>
                <a:gd name="T12" fmla="+- 0 6352 6139"/>
                <a:gd name="T13" fmla="*/ T12 w 214"/>
                <a:gd name="T14" fmla="+- 0 2311 2299"/>
                <a:gd name="T15" fmla="*/ 2311 h 528"/>
                <a:gd name="T16" fmla="+- 0 6352 6139"/>
                <a:gd name="T17" fmla="*/ T16 w 214"/>
                <a:gd name="T18" fmla="+- 0 2327 2299"/>
                <a:gd name="T19" fmla="*/ 2327 h 528"/>
                <a:gd name="T20" fmla="+- 0 6352 6139"/>
                <a:gd name="T21" fmla="*/ T20 w 214"/>
                <a:gd name="T22" fmla="+- 0 2403 2299"/>
                <a:gd name="T23" fmla="*/ 2403 h 528"/>
                <a:gd name="T24" fmla="+- 0 6352 6139"/>
                <a:gd name="T25" fmla="*/ T24 w 214"/>
                <a:gd name="T26" fmla="+- 0 2419 2299"/>
                <a:gd name="T27" fmla="*/ 2419 h 528"/>
                <a:gd name="T28" fmla="+- 0 6347 6139"/>
                <a:gd name="T29" fmla="*/ T28 w 214"/>
                <a:gd name="T30" fmla="+- 0 2431 2299"/>
                <a:gd name="T31" fmla="*/ 2431 h 528"/>
                <a:gd name="T32" fmla="+- 0 6341 6139"/>
                <a:gd name="T33" fmla="*/ T32 w 214"/>
                <a:gd name="T34" fmla="+- 0 2431 2299"/>
                <a:gd name="T35" fmla="*/ 2431 h 528"/>
                <a:gd name="T36" fmla="+- 0 6347 6139"/>
                <a:gd name="T37" fmla="*/ T36 w 214"/>
                <a:gd name="T38" fmla="+- 0 2431 2299"/>
                <a:gd name="T39" fmla="*/ 2431 h 528"/>
                <a:gd name="T40" fmla="+- 0 6352 6139"/>
                <a:gd name="T41" fmla="*/ T40 w 214"/>
                <a:gd name="T42" fmla="+- 0 2443 2299"/>
                <a:gd name="T43" fmla="*/ 2443 h 528"/>
                <a:gd name="T44" fmla="+- 0 6352 6139"/>
                <a:gd name="T45" fmla="*/ T44 w 214"/>
                <a:gd name="T46" fmla="+- 0 2459 2299"/>
                <a:gd name="T47" fmla="*/ 2459 h 528"/>
                <a:gd name="T48" fmla="+- 0 6352 6139"/>
                <a:gd name="T49" fmla="*/ T48 w 214"/>
                <a:gd name="T50" fmla="+- 0 2535 2299"/>
                <a:gd name="T51" fmla="*/ 2535 h 528"/>
                <a:gd name="T52" fmla="+- 0 6352 6139"/>
                <a:gd name="T53" fmla="*/ T52 w 214"/>
                <a:gd name="T54" fmla="+- 0 2551 2299"/>
                <a:gd name="T55" fmla="*/ 2551 h 528"/>
                <a:gd name="T56" fmla="+- 0 6347 6139"/>
                <a:gd name="T57" fmla="*/ T56 w 214"/>
                <a:gd name="T58" fmla="+- 0 2563 2299"/>
                <a:gd name="T59" fmla="*/ 2563 h 528"/>
                <a:gd name="T60" fmla="+- 0 6341 6139"/>
                <a:gd name="T61" fmla="*/ T60 w 214"/>
                <a:gd name="T62" fmla="+- 0 2563 2299"/>
                <a:gd name="T63" fmla="*/ 2563 h 528"/>
                <a:gd name="T64" fmla="+- 0 6347 6139"/>
                <a:gd name="T65" fmla="*/ T64 w 214"/>
                <a:gd name="T66" fmla="+- 0 2563 2299"/>
                <a:gd name="T67" fmla="*/ 2563 h 528"/>
                <a:gd name="T68" fmla="+- 0 6352 6139"/>
                <a:gd name="T69" fmla="*/ T68 w 214"/>
                <a:gd name="T70" fmla="+- 0 2576 2299"/>
                <a:gd name="T71" fmla="*/ 2576 h 528"/>
                <a:gd name="T72" fmla="+- 0 6352 6139"/>
                <a:gd name="T73" fmla="*/ T72 w 214"/>
                <a:gd name="T74" fmla="+- 0 2591 2299"/>
                <a:gd name="T75" fmla="*/ 2591 h 528"/>
                <a:gd name="T76" fmla="+- 0 6352 6139"/>
                <a:gd name="T77" fmla="*/ T76 w 214"/>
                <a:gd name="T78" fmla="+- 0 2668 2299"/>
                <a:gd name="T79" fmla="*/ 2668 h 528"/>
                <a:gd name="T80" fmla="+- 0 6352 6139"/>
                <a:gd name="T81" fmla="*/ T80 w 214"/>
                <a:gd name="T82" fmla="+- 0 2681 2299"/>
                <a:gd name="T83" fmla="*/ 2681 h 528"/>
                <a:gd name="T84" fmla="+- 0 6349 6139"/>
                <a:gd name="T85" fmla="*/ T84 w 214"/>
                <a:gd name="T86" fmla="+- 0 2692 2299"/>
                <a:gd name="T87" fmla="*/ 2692 h 528"/>
                <a:gd name="T88" fmla="+- 0 6343 6139"/>
                <a:gd name="T89" fmla="*/ T88 w 214"/>
                <a:gd name="T90" fmla="+- 0 2695 2299"/>
                <a:gd name="T91" fmla="*/ 2695 h 528"/>
                <a:gd name="T92" fmla="+- 0 6349 6139"/>
                <a:gd name="T93" fmla="*/ T92 w 214"/>
                <a:gd name="T94" fmla="+- 0 2698 2299"/>
                <a:gd name="T95" fmla="*/ 2698 h 528"/>
                <a:gd name="T96" fmla="+- 0 6352 6139"/>
                <a:gd name="T97" fmla="*/ T96 w 214"/>
                <a:gd name="T98" fmla="+- 0 2709 2299"/>
                <a:gd name="T99" fmla="*/ 2709 h 528"/>
                <a:gd name="T100" fmla="+- 0 6352 6139"/>
                <a:gd name="T101" fmla="*/ T100 w 214"/>
                <a:gd name="T102" fmla="+- 0 2722 2299"/>
                <a:gd name="T103" fmla="*/ 2722 h 528"/>
                <a:gd name="T104" fmla="+- 0 6352 6139"/>
                <a:gd name="T105" fmla="*/ T104 w 214"/>
                <a:gd name="T106" fmla="+- 0 2799 2299"/>
                <a:gd name="T107" fmla="*/ 2799 h 528"/>
                <a:gd name="T108" fmla="+- 0 6352 6139"/>
                <a:gd name="T109" fmla="*/ T108 w 214"/>
                <a:gd name="T110" fmla="+- 0 2814 2299"/>
                <a:gd name="T111" fmla="*/ 2814 h 528"/>
                <a:gd name="T112" fmla="+- 0 6347 6139"/>
                <a:gd name="T113" fmla="*/ T112 w 214"/>
                <a:gd name="T114" fmla="+- 0 2827 2299"/>
                <a:gd name="T115" fmla="*/ 2827 h 528"/>
                <a:gd name="T116" fmla="+- 0 6341 6139"/>
                <a:gd name="T117" fmla="*/ T116 w 214"/>
                <a:gd name="T118" fmla="+- 0 2827 2299"/>
                <a:gd name="T119" fmla="*/ 2827 h 528"/>
                <a:gd name="T120" fmla="+- 0 6150 6139"/>
                <a:gd name="T121" fmla="*/ T120 w 214"/>
                <a:gd name="T122" fmla="+- 0 2827 2299"/>
                <a:gd name="T123" fmla="*/ 2827 h 528"/>
                <a:gd name="T124" fmla="+- 0 6144 6139"/>
                <a:gd name="T125" fmla="*/ T124 w 214"/>
                <a:gd name="T126" fmla="+- 0 2827 2299"/>
                <a:gd name="T127" fmla="*/ 2827 h 528"/>
                <a:gd name="T128" fmla="+- 0 6139 6139"/>
                <a:gd name="T129" fmla="*/ T128 w 214"/>
                <a:gd name="T130" fmla="+- 0 2814 2299"/>
                <a:gd name="T131" fmla="*/ 2814 h 528"/>
                <a:gd name="T132" fmla="+- 0 6139 6139"/>
                <a:gd name="T133" fmla="*/ T132 w 214"/>
                <a:gd name="T134" fmla="+- 0 2799 2299"/>
                <a:gd name="T135" fmla="*/ 2799 h 528"/>
                <a:gd name="T136" fmla="+- 0 6139 6139"/>
                <a:gd name="T137" fmla="*/ T136 w 214"/>
                <a:gd name="T138" fmla="+- 0 2722 2299"/>
                <a:gd name="T139" fmla="*/ 2722 h 528"/>
                <a:gd name="T140" fmla="+- 0 6139 6139"/>
                <a:gd name="T141" fmla="*/ T140 w 214"/>
                <a:gd name="T142" fmla="+- 0 2709 2299"/>
                <a:gd name="T143" fmla="*/ 2709 h 528"/>
                <a:gd name="T144" fmla="+- 0 6143 6139"/>
                <a:gd name="T145" fmla="*/ T144 w 214"/>
                <a:gd name="T146" fmla="+- 0 2698 2299"/>
                <a:gd name="T147" fmla="*/ 2698 h 528"/>
                <a:gd name="T148" fmla="+- 0 6148 6139"/>
                <a:gd name="T149" fmla="*/ T148 w 214"/>
                <a:gd name="T150" fmla="+- 0 2695 2299"/>
                <a:gd name="T151" fmla="*/ 2695 h 528"/>
                <a:gd name="T152" fmla="+- 0 6143 6139"/>
                <a:gd name="T153" fmla="*/ T152 w 214"/>
                <a:gd name="T154" fmla="+- 0 2692 2299"/>
                <a:gd name="T155" fmla="*/ 2692 h 528"/>
                <a:gd name="T156" fmla="+- 0 6139 6139"/>
                <a:gd name="T157" fmla="*/ T156 w 214"/>
                <a:gd name="T158" fmla="+- 0 2681 2299"/>
                <a:gd name="T159" fmla="*/ 2681 h 528"/>
                <a:gd name="T160" fmla="+- 0 6139 6139"/>
                <a:gd name="T161" fmla="*/ T160 w 214"/>
                <a:gd name="T162" fmla="+- 0 2668 2299"/>
                <a:gd name="T163" fmla="*/ 2668 h 528"/>
                <a:gd name="T164" fmla="+- 0 6139 6139"/>
                <a:gd name="T165" fmla="*/ T164 w 214"/>
                <a:gd name="T166" fmla="+- 0 2591 2299"/>
                <a:gd name="T167" fmla="*/ 2591 h 528"/>
                <a:gd name="T168" fmla="+- 0 6139 6139"/>
                <a:gd name="T169" fmla="*/ T168 w 214"/>
                <a:gd name="T170" fmla="+- 0 2576 2299"/>
                <a:gd name="T171" fmla="*/ 2576 h 528"/>
                <a:gd name="T172" fmla="+- 0 6144 6139"/>
                <a:gd name="T173" fmla="*/ T172 w 214"/>
                <a:gd name="T174" fmla="+- 0 2563 2299"/>
                <a:gd name="T175" fmla="*/ 2563 h 528"/>
                <a:gd name="T176" fmla="+- 0 6150 6139"/>
                <a:gd name="T177" fmla="*/ T176 w 214"/>
                <a:gd name="T178" fmla="+- 0 2563 2299"/>
                <a:gd name="T179" fmla="*/ 2563 h 528"/>
                <a:gd name="T180" fmla="+- 0 6144 6139"/>
                <a:gd name="T181" fmla="*/ T180 w 214"/>
                <a:gd name="T182" fmla="+- 0 2563 2299"/>
                <a:gd name="T183" fmla="*/ 2563 h 528"/>
                <a:gd name="T184" fmla="+- 0 6139 6139"/>
                <a:gd name="T185" fmla="*/ T184 w 214"/>
                <a:gd name="T186" fmla="+- 0 2551 2299"/>
                <a:gd name="T187" fmla="*/ 2551 h 528"/>
                <a:gd name="T188" fmla="+- 0 6139 6139"/>
                <a:gd name="T189" fmla="*/ T188 w 214"/>
                <a:gd name="T190" fmla="+- 0 2535 2299"/>
                <a:gd name="T191" fmla="*/ 2535 h 528"/>
                <a:gd name="T192" fmla="+- 0 6139 6139"/>
                <a:gd name="T193" fmla="*/ T192 w 214"/>
                <a:gd name="T194" fmla="+- 0 2459 2299"/>
                <a:gd name="T195" fmla="*/ 2459 h 528"/>
                <a:gd name="T196" fmla="+- 0 6139 6139"/>
                <a:gd name="T197" fmla="*/ T196 w 214"/>
                <a:gd name="T198" fmla="+- 0 2443 2299"/>
                <a:gd name="T199" fmla="*/ 2443 h 528"/>
                <a:gd name="T200" fmla="+- 0 6144 6139"/>
                <a:gd name="T201" fmla="*/ T200 w 214"/>
                <a:gd name="T202" fmla="+- 0 2431 2299"/>
                <a:gd name="T203" fmla="*/ 2431 h 528"/>
                <a:gd name="T204" fmla="+- 0 6150 6139"/>
                <a:gd name="T205" fmla="*/ T204 w 214"/>
                <a:gd name="T206" fmla="+- 0 2431 2299"/>
                <a:gd name="T207" fmla="*/ 2431 h 528"/>
                <a:gd name="T208" fmla="+- 0 6144 6139"/>
                <a:gd name="T209" fmla="*/ T208 w 214"/>
                <a:gd name="T210" fmla="+- 0 2431 2299"/>
                <a:gd name="T211" fmla="*/ 2431 h 528"/>
                <a:gd name="T212" fmla="+- 0 6139 6139"/>
                <a:gd name="T213" fmla="*/ T212 w 214"/>
                <a:gd name="T214" fmla="+- 0 2419 2299"/>
                <a:gd name="T215" fmla="*/ 2419 h 528"/>
                <a:gd name="T216" fmla="+- 0 6139 6139"/>
                <a:gd name="T217" fmla="*/ T216 w 214"/>
                <a:gd name="T218" fmla="+- 0 2403 2299"/>
                <a:gd name="T219" fmla="*/ 2403 h 528"/>
                <a:gd name="T220" fmla="+- 0 6139 6139"/>
                <a:gd name="T221" fmla="*/ T220 w 214"/>
                <a:gd name="T222" fmla="+- 0 2327 2299"/>
                <a:gd name="T223" fmla="*/ 2327 h 528"/>
                <a:gd name="T224" fmla="+- 0 6139 6139"/>
                <a:gd name="T225" fmla="*/ T224 w 214"/>
                <a:gd name="T226" fmla="+- 0 2311 2299"/>
                <a:gd name="T227" fmla="*/ 2311 h 528"/>
                <a:gd name="T228" fmla="+- 0 6144 6139"/>
                <a:gd name="T229" fmla="*/ T228 w 214"/>
                <a:gd name="T230" fmla="+- 0 2299 2299"/>
                <a:gd name="T231" fmla="*/ 2299 h 528"/>
                <a:gd name="T232" fmla="+- 0 6150 6139"/>
                <a:gd name="T233" fmla="*/ T232 w 214"/>
                <a:gd name="T234" fmla="+- 0 2299 2299"/>
                <a:gd name="T235" fmla="*/ 2299 h 52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</a:cxnLst>
              <a:rect l="0" t="0" r="r" b="b"/>
              <a:pathLst>
                <a:path w="214" h="528">
                  <a:moveTo>
                    <a:pt x="11" y="0"/>
                  </a:moveTo>
                  <a:lnTo>
                    <a:pt x="202" y="0"/>
                  </a:lnTo>
                  <a:lnTo>
                    <a:pt x="208" y="0"/>
                  </a:lnTo>
                  <a:lnTo>
                    <a:pt x="213" y="12"/>
                  </a:lnTo>
                  <a:lnTo>
                    <a:pt x="213" y="28"/>
                  </a:lnTo>
                  <a:lnTo>
                    <a:pt x="213" y="104"/>
                  </a:lnTo>
                  <a:lnTo>
                    <a:pt x="213" y="120"/>
                  </a:lnTo>
                  <a:lnTo>
                    <a:pt x="208" y="132"/>
                  </a:lnTo>
                  <a:lnTo>
                    <a:pt x="202" y="132"/>
                  </a:lnTo>
                  <a:lnTo>
                    <a:pt x="208" y="132"/>
                  </a:lnTo>
                  <a:lnTo>
                    <a:pt x="213" y="144"/>
                  </a:lnTo>
                  <a:lnTo>
                    <a:pt x="213" y="160"/>
                  </a:lnTo>
                  <a:lnTo>
                    <a:pt x="213" y="236"/>
                  </a:lnTo>
                  <a:lnTo>
                    <a:pt x="213" y="252"/>
                  </a:lnTo>
                  <a:lnTo>
                    <a:pt x="208" y="264"/>
                  </a:lnTo>
                  <a:lnTo>
                    <a:pt x="202" y="264"/>
                  </a:lnTo>
                  <a:lnTo>
                    <a:pt x="208" y="264"/>
                  </a:lnTo>
                  <a:lnTo>
                    <a:pt x="213" y="277"/>
                  </a:lnTo>
                  <a:lnTo>
                    <a:pt x="213" y="292"/>
                  </a:lnTo>
                  <a:lnTo>
                    <a:pt x="213" y="369"/>
                  </a:lnTo>
                  <a:lnTo>
                    <a:pt x="213" y="382"/>
                  </a:lnTo>
                  <a:lnTo>
                    <a:pt x="210" y="393"/>
                  </a:lnTo>
                  <a:lnTo>
                    <a:pt x="204" y="396"/>
                  </a:lnTo>
                  <a:lnTo>
                    <a:pt x="210" y="399"/>
                  </a:lnTo>
                  <a:lnTo>
                    <a:pt x="213" y="410"/>
                  </a:lnTo>
                  <a:lnTo>
                    <a:pt x="213" y="423"/>
                  </a:lnTo>
                  <a:lnTo>
                    <a:pt x="213" y="500"/>
                  </a:lnTo>
                  <a:lnTo>
                    <a:pt x="213" y="515"/>
                  </a:lnTo>
                  <a:lnTo>
                    <a:pt x="208" y="528"/>
                  </a:lnTo>
                  <a:lnTo>
                    <a:pt x="202" y="528"/>
                  </a:lnTo>
                  <a:lnTo>
                    <a:pt x="11" y="528"/>
                  </a:lnTo>
                  <a:lnTo>
                    <a:pt x="5" y="528"/>
                  </a:lnTo>
                  <a:lnTo>
                    <a:pt x="0" y="515"/>
                  </a:lnTo>
                  <a:lnTo>
                    <a:pt x="0" y="500"/>
                  </a:lnTo>
                  <a:lnTo>
                    <a:pt x="0" y="423"/>
                  </a:lnTo>
                  <a:lnTo>
                    <a:pt x="0" y="410"/>
                  </a:lnTo>
                  <a:lnTo>
                    <a:pt x="4" y="399"/>
                  </a:lnTo>
                  <a:lnTo>
                    <a:pt x="9" y="396"/>
                  </a:lnTo>
                  <a:lnTo>
                    <a:pt x="4" y="393"/>
                  </a:lnTo>
                  <a:lnTo>
                    <a:pt x="0" y="382"/>
                  </a:lnTo>
                  <a:lnTo>
                    <a:pt x="0" y="369"/>
                  </a:lnTo>
                  <a:lnTo>
                    <a:pt x="0" y="292"/>
                  </a:lnTo>
                  <a:lnTo>
                    <a:pt x="0" y="277"/>
                  </a:lnTo>
                  <a:lnTo>
                    <a:pt x="5" y="264"/>
                  </a:lnTo>
                  <a:lnTo>
                    <a:pt x="11" y="264"/>
                  </a:lnTo>
                  <a:lnTo>
                    <a:pt x="5" y="264"/>
                  </a:lnTo>
                  <a:lnTo>
                    <a:pt x="0" y="252"/>
                  </a:lnTo>
                  <a:lnTo>
                    <a:pt x="0" y="23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5" y="132"/>
                  </a:lnTo>
                  <a:lnTo>
                    <a:pt x="11" y="132"/>
                  </a:lnTo>
                  <a:lnTo>
                    <a:pt x="5" y="132"/>
                  </a:lnTo>
                  <a:lnTo>
                    <a:pt x="0" y="120"/>
                  </a:lnTo>
                  <a:lnTo>
                    <a:pt x="0" y="104"/>
                  </a:lnTo>
                  <a:lnTo>
                    <a:pt x="0" y="28"/>
                  </a:lnTo>
                  <a:lnTo>
                    <a:pt x="0" y="12"/>
                  </a:lnTo>
                  <a:lnTo>
                    <a:pt x="5" y="0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5478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19" name="Freeform 48">
              <a:extLst>
                <a:ext uri="{FF2B5EF4-FFF2-40B4-BE49-F238E27FC236}">
                  <a16:creationId xmlns:a16="http://schemas.microsoft.com/office/drawing/2014/main" id="{7C0AC876-222F-E6EB-ED84-61FA82498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9" y="2759"/>
              <a:ext cx="801" cy="912"/>
            </a:xfrm>
            <a:custGeom>
              <a:avLst/>
              <a:gdLst>
                <a:gd name="T0" fmla="+- 0 5865 5859"/>
                <a:gd name="T1" fmla="*/ T0 w 801"/>
                <a:gd name="T2" fmla="+- 0 2847 2760"/>
                <a:gd name="T3" fmla="*/ 2847 h 912"/>
                <a:gd name="T4" fmla="+- 0 5863 5859"/>
                <a:gd name="T5" fmla="*/ T4 w 801"/>
                <a:gd name="T6" fmla="+- 0 2797 2760"/>
                <a:gd name="T7" fmla="*/ 2797 h 912"/>
                <a:gd name="T8" fmla="+- 0 5944 5859"/>
                <a:gd name="T9" fmla="*/ T8 w 801"/>
                <a:gd name="T10" fmla="+- 0 2760 2760"/>
                <a:gd name="T11" fmla="*/ 2760 h 912"/>
                <a:gd name="T12" fmla="+- 0 5968 5859"/>
                <a:gd name="T13" fmla="*/ T12 w 801"/>
                <a:gd name="T14" fmla="+- 0 2767 2760"/>
                <a:gd name="T15" fmla="*/ 2767 h 912"/>
                <a:gd name="T16" fmla="+- 0 5989 5859"/>
                <a:gd name="T17" fmla="*/ T16 w 801"/>
                <a:gd name="T18" fmla="+- 0 2797 2760"/>
                <a:gd name="T19" fmla="*/ 2797 h 912"/>
                <a:gd name="T20" fmla="+- 0 6118 5859"/>
                <a:gd name="T21" fmla="*/ T20 w 801"/>
                <a:gd name="T22" fmla="+- 0 3107 2760"/>
                <a:gd name="T23" fmla="*/ 3107 h 912"/>
                <a:gd name="T24" fmla="+- 0 6199 5859"/>
                <a:gd name="T25" fmla="*/ T24 w 801"/>
                <a:gd name="T26" fmla="+- 0 3073 2760"/>
                <a:gd name="T27" fmla="*/ 3073 h 912"/>
                <a:gd name="T28" fmla="+- 0 6220 5859"/>
                <a:gd name="T29" fmla="*/ T28 w 801"/>
                <a:gd name="T30" fmla="+- 0 3073 2760"/>
                <a:gd name="T31" fmla="*/ 3073 h 912"/>
                <a:gd name="T32" fmla="+- 0 6236 5859"/>
                <a:gd name="T33" fmla="*/ T32 w 801"/>
                <a:gd name="T34" fmla="+- 0 3089 2760"/>
                <a:gd name="T35" fmla="*/ 3089 h 912"/>
                <a:gd name="T36" fmla="+- 0 6240 5859"/>
                <a:gd name="T37" fmla="*/ T36 w 801"/>
                <a:gd name="T38" fmla="+- 0 3088 2760"/>
                <a:gd name="T39" fmla="*/ 3088 h 912"/>
                <a:gd name="T40" fmla="+- 0 6323 5859"/>
                <a:gd name="T41" fmla="*/ T40 w 801"/>
                <a:gd name="T42" fmla="+- 0 3052 2760"/>
                <a:gd name="T43" fmla="*/ 3052 h 912"/>
                <a:gd name="T44" fmla="+- 0 6343 5859"/>
                <a:gd name="T45" fmla="*/ T44 w 801"/>
                <a:gd name="T46" fmla="+- 0 3052 2760"/>
                <a:gd name="T47" fmla="*/ 3052 h 912"/>
                <a:gd name="T48" fmla="+- 0 6359 5859"/>
                <a:gd name="T49" fmla="*/ T48 w 801"/>
                <a:gd name="T50" fmla="+- 0 3065 2760"/>
                <a:gd name="T51" fmla="*/ 3065 h 912"/>
                <a:gd name="T52" fmla="+- 0 6365 5859"/>
                <a:gd name="T53" fmla="*/ T52 w 801"/>
                <a:gd name="T54" fmla="+- 0 3059 2760"/>
                <a:gd name="T55" fmla="*/ 3059 h 912"/>
                <a:gd name="T56" fmla="+- 0 6453 5859"/>
                <a:gd name="T57" fmla="*/ T56 w 801"/>
                <a:gd name="T58" fmla="+- 0 3026 2760"/>
                <a:gd name="T59" fmla="*/ 3026 h 912"/>
                <a:gd name="T60" fmla="+- 0 6473 5859"/>
                <a:gd name="T61" fmla="*/ T60 w 801"/>
                <a:gd name="T62" fmla="+- 0 3035 2760"/>
                <a:gd name="T63" fmla="*/ 3035 h 912"/>
                <a:gd name="T64" fmla="+- 0 6658 5859"/>
                <a:gd name="T65" fmla="*/ T64 w 801"/>
                <a:gd name="T66" fmla="+- 0 3491 2760"/>
                <a:gd name="T67" fmla="*/ 3491 h 912"/>
                <a:gd name="T68" fmla="+- 0 6657 5859"/>
                <a:gd name="T69" fmla="*/ T68 w 801"/>
                <a:gd name="T70" fmla="+- 0 3513 2760"/>
                <a:gd name="T71" fmla="*/ 3513 h 912"/>
                <a:gd name="T72" fmla="+- 0 6642 5859"/>
                <a:gd name="T73" fmla="*/ T72 w 801"/>
                <a:gd name="T74" fmla="+- 0 3528 2760"/>
                <a:gd name="T75" fmla="*/ 3528 h 912"/>
                <a:gd name="T76" fmla="+- 0 6560 5859"/>
                <a:gd name="T77" fmla="*/ T76 w 801"/>
                <a:gd name="T78" fmla="+- 0 3559 2760"/>
                <a:gd name="T79" fmla="*/ 3559 h 912"/>
                <a:gd name="T80" fmla="+- 0 6541 5859"/>
                <a:gd name="T81" fmla="*/ T80 w 801"/>
                <a:gd name="T82" fmla="+- 0 3552 2760"/>
                <a:gd name="T83" fmla="*/ 3552 h 912"/>
                <a:gd name="T84" fmla="+- 0 6532 5859"/>
                <a:gd name="T85" fmla="*/ T84 w 801"/>
                <a:gd name="T86" fmla="+- 0 3547 2760"/>
                <a:gd name="T87" fmla="*/ 3547 h 912"/>
                <a:gd name="T88" fmla="+- 0 6451 5859"/>
                <a:gd name="T89" fmla="*/ T88 w 801"/>
                <a:gd name="T90" fmla="+- 0 3581 2760"/>
                <a:gd name="T91" fmla="*/ 3581 h 912"/>
                <a:gd name="T92" fmla="+- 0 6430 5859"/>
                <a:gd name="T93" fmla="*/ T92 w 801"/>
                <a:gd name="T94" fmla="+- 0 3580 2760"/>
                <a:gd name="T95" fmla="*/ 3580 h 912"/>
                <a:gd name="T96" fmla="+- 0 6415 5859"/>
                <a:gd name="T97" fmla="*/ T96 w 801"/>
                <a:gd name="T98" fmla="+- 0 3564 2760"/>
                <a:gd name="T99" fmla="*/ 3564 h 912"/>
                <a:gd name="T100" fmla="+- 0 6410 5859"/>
                <a:gd name="T101" fmla="*/ T100 w 801"/>
                <a:gd name="T102" fmla="+- 0 3566 2760"/>
                <a:gd name="T103" fmla="*/ 3566 h 912"/>
                <a:gd name="T104" fmla="+- 0 6321 5859"/>
                <a:gd name="T105" fmla="*/ T104 w 801"/>
                <a:gd name="T106" fmla="+- 0 3604 2760"/>
                <a:gd name="T107" fmla="*/ 3604 h 912"/>
                <a:gd name="T108" fmla="+- 0 6310 5859"/>
                <a:gd name="T109" fmla="*/ T108 w 801"/>
                <a:gd name="T110" fmla="+- 0 3603 2760"/>
                <a:gd name="T111" fmla="*/ 3603 h 912"/>
                <a:gd name="T112" fmla="+- 0 6311 5859"/>
                <a:gd name="T113" fmla="*/ T112 w 801"/>
                <a:gd name="T114" fmla="+- 0 3607 2760"/>
                <a:gd name="T115" fmla="*/ 3607 h 912"/>
                <a:gd name="T116" fmla="+- 0 6313 5859"/>
                <a:gd name="T117" fmla="*/ T116 w 801"/>
                <a:gd name="T118" fmla="+- 0 3619 2760"/>
                <a:gd name="T119" fmla="*/ 3619 h 912"/>
                <a:gd name="T120" fmla="+- 0 6286 5859"/>
                <a:gd name="T121" fmla="*/ T120 w 801"/>
                <a:gd name="T122" fmla="+- 0 3647 2760"/>
                <a:gd name="T123" fmla="*/ 3647 h 912"/>
                <a:gd name="T124" fmla="+- 0 6214 5859"/>
                <a:gd name="T125" fmla="*/ T124 w 801"/>
                <a:gd name="T126" fmla="+- 0 3672 2760"/>
                <a:gd name="T127" fmla="*/ 3672 h 9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</a:cxnLst>
              <a:rect l="0" t="0" r="r" b="b"/>
              <a:pathLst>
                <a:path w="801" h="912">
                  <a:moveTo>
                    <a:pt x="355" y="912"/>
                  </a:moveTo>
                  <a:lnTo>
                    <a:pt x="6" y="87"/>
                  </a:lnTo>
                  <a:lnTo>
                    <a:pt x="0" y="50"/>
                  </a:lnTo>
                  <a:lnTo>
                    <a:pt x="4" y="37"/>
                  </a:lnTo>
                  <a:lnTo>
                    <a:pt x="13" y="29"/>
                  </a:lnTo>
                  <a:lnTo>
                    <a:pt x="85" y="0"/>
                  </a:lnTo>
                  <a:lnTo>
                    <a:pt x="97" y="0"/>
                  </a:lnTo>
                  <a:lnTo>
                    <a:pt x="109" y="7"/>
                  </a:lnTo>
                  <a:lnTo>
                    <a:pt x="120" y="19"/>
                  </a:lnTo>
                  <a:lnTo>
                    <a:pt x="130" y="37"/>
                  </a:lnTo>
                  <a:lnTo>
                    <a:pt x="256" y="351"/>
                  </a:lnTo>
                  <a:lnTo>
                    <a:pt x="259" y="347"/>
                  </a:lnTo>
                  <a:lnTo>
                    <a:pt x="263" y="344"/>
                  </a:lnTo>
                  <a:lnTo>
                    <a:pt x="340" y="313"/>
                  </a:lnTo>
                  <a:lnTo>
                    <a:pt x="351" y="311"/>
                  </a:lnTo>
                  <a:lnTo>
                    <a:pt x="361" y="313"/>
                  </a:lnTo>
                  <a:lnTo>
                    <a:pt x="370" y="320"/>
                  </a:lnTo>
                  <a:lnTo>
                    <a:pt x="377" y="329"/>
                  </a:lnTo>
                  <a:lnTo>
                    <a:pt x="378" y="333"/>
                  </a:lnTo>
                  <a:lnTo>
                    <a:pt x="381" y="328"/>
                  </a:lnTo>
                  <a:lnTo>
                    <a:pt x="386" y="323"/>
                  </a:lnTo>
                  <a:lnTo>
                    <a:pt x="464" y="292"/>
                  </a:lnTo>
                  <a:lnTo>
                    <a:pt x="474" y="290"/>
                  </a:lnTo>
                  <a:lnTo>
                    <a:pt x="484" y="292"/>
                  </a:lnTo>
                  <a:lnTo>
                    <a:pt x="493" y="297"/>
                  </a:lnTo>
                  <a:lnTo>
                    <a:pt x="500" y="305"/>
                  </a:lnTo>
                  <a:lnTo>
                    <a:pt x="503" y="302"/>
                  </a:lnTo>
                  <a:lnTo>
                    <a:pt x="506" y="299"/>
                  </a:lnTo>
                  <a:lnTo>
                    <a:pt x="583" y="268"/>
                  </a:lnTo>
                  <a:lnTo>
                    <a:pt x="594" y="266"/>
                  </a:lnTo>
                  <a:lnTo>
                    <a:pt x="605" y="268"/>
                  </a:lnTo>
                  <a:lnTo>
                    <a:pt x="614" y="275"/>
                  </a:lnTo>
                  <a:lnTo>
                    <a:pt x="620" y="284"/>
                  </a:lnTo>
                  <a:lnTo>
                    <a:pt x="799" y="731"/>
                  </a:lnTo>
                  <a:lnTo>
                    <a:pt x="801" y="742"/>
                  </a:lnTo>
                  <a:lnTo>
                    <a:pt x="798" y="753"/>
                  </a:lnTo>
                  <a:lnTo>
                    <a:pt x="792" y="762"/>
                  </a:lnTo>
                  <a:lnTo>
                    <a:pt x="783" y="768"/>
                  </a:lnTo>
                  <a:lnTo>
                    <a:pt x="711" y="797"/>
                  </a:lnTo>
                  <a:lnTo>
                    <a:pt x="701" y="799"/>
                  </a:lnTo>
                  <a:lnTo>
                    <a:pt x="691" y="797"/>
                  </a:lnTo>
                  <a:lnTo>
                    <a:pt x="682" y="792"/>
                  </a:lnTo>
                  <a:lnTo>
                    <a:pt x="676" y="783"/>
                  </a:lnTo>
                  <a:lnTo>
                    <a:pt x="673" y="787"/>
                  </a:lnTo>
                  <a:lnTo>
                    <a:pt x="669" y="790"/>
                  </a:lnTo>
                  <a:lnTo>
                    <a:pt x="592" y="821"/>
                  </a:lnTo>
                  <a:lnTo>
                    <a:pt x="581" y="823"/>
                  </a:lnTo>
                  <a:lnTo>
                    <a:pt x="571" y="820"/>
                  </a:lnTo>
                  <a:lnTo>
                    <a:pt x="562" y="814"/>
                  </a:lnTo>
                  <a:lnTo>
                    <a:pt x="556" y="804"/>
                  </a:lnTo>
                  <a:lnTo>
                    <a:pt x="554" y="800"/>
                  </a:lnTo>
                  <a:lnTo>
                    <a:pt x="551" y="806"/>
                  </a:lnTo>
                  <a:lnTo>
                    <a:pt x="546" y="810"/>
                  </a:lnTo>
                  <a:lnTo>
                    <a:pt x="462" y="844"/>
                  </a:lnTo>
                  <a:lnTo>
                    <a:pt x="456" y="844"/>
                  </a:lnTo>
                  <a:lnTo>
                    <a:pt x="451" y="843"/>
                  </a:lnTo>
                  <a:lnTo>
                    <a:pt x="451" y="846"/>
                  </a:lnTo>
                  <a:lnTo>
                    <a:pt x="452" y="847"/>
                  </a:lnTo>
                  <a:lnTo>
                    <a:pt x="452" y="848"/>
                  </a:lnTo>
                  <a:lnTo>
                    <a:pt x="454" y="859"/>
                  </a:lnTo>
                  <a:lnTo>
                    <a:pt x="452" y="869"/>
                  </a:lnTo>
                  <a:lnTo>
                    <a:pt x="427" y="887"/>
                  </a:lnTo>
                  <a:lnTo>
                    <a:pt x="366" y="911"/>
                  </a:lnTo>
                  <a:lnTo>
                    <a:pt x="355" y="912"/>
                  </a:lnTo>
                  <a:close/>
                </a:path>
              </a:pathLst>
            </a:custGeom>
            <a:solidFill>
              <a:srgbClr val="0F0E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20" name="Freeform 49">
              <a:extLst>
                <a:ext uri="{FF2B5EF4-FFF2-40B4-BE49-F238E27FC236}">
                  <a16:creationId xmlns:a16="http://schemas.microsoft.com/office/drawing/2014/main" id="{8E69B3C7-1959-7609-57D2-DA7D35FB3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9" y="2759"/>
              <a:ext cx="801" cy="912"/>
            </a:xfrm>
            <a:custGeom>
              <a:avLst/>
              <a:gdLst>
                <a:gd name="T0" fmla="+- 0 5944 5859"/>
                <a:gd name="T1" fmla="*/ T0 w 801"/>
                <a:gd name="T2" fmla="+- 0 2760 2760"/>
                <a:gd name="T3" fmla="*/ 2760 h 912"/>
                <a:gd name="T4" fmla="+- 0 5968 5859"/>
                <a:gd name="T5" fmla="*/ T4 w 801"/>
                <a:gd name="T6" fmla="+- 0 2767 2760"/>
                <a:gd name="T7" fmla="*/ 2767 h 912"/>
                <a:gd name="T8" fmla="+- 0 5989 5859"/>
                <a:gd name="T9" fmla="*/ T8 w 801"/>
                <a:gd name="T10" fmla="+- 0 2797 2760"/>
                <a:gd name="T11" fmla="*/ 2797 h 912"/>
                <a:gd name="T12" fmla="+- 0 6118 5859"/>
                <a:gd name="T13" fmla="*/ T12 w 801"/>
                <a:gd name="T14" fmla="+- 0 3107 2760"/>
                <a:gd name="T15" fmla="*/ 3107 h 912"/>
                <a:gd name="T16" fmla="+- 0 6127 5859"/>
                <a:gd name="T17" fmla="*/ T16 w 801"/>
                <a:gd name="T18" fmla="+- 0 3102 2760"/>
                <a:gd name="T19" fmla="*/ 3102 h 912"/>
                <a:gd name="T20" fmla="+- 0 6210 5859"/>
                <a:gd name="T21" fmla="*/ T20 w 801"/>
                <a:gd name="T22" fmla="+- 0 3071 2760"/>
                <a:gd name="T23" fmla="*/ 3071 h 912"/>
                <a:gd name="T24" fmla="+- 0 6229 5859"/>
                <a:gd name="T25" fmla="*/ T24 w 801"/>
                <a:gd name="T26" fmla="+- 0 3080 2760"/>
                <a:gd name="T27" fmla="*/ 3080 h 912"/>
                <a:gd name="T28" fmla="+- 0 6237 5859"/>
                <a:gd name="T29" fmla="*/ T28 w 801"/>
                <a:gd name="T30" fmla="+- 0 3093 2760"/>
                <a:gd name="T31" fmla="*/ 3093 h 912"/>
                <a:gd name="T32" fmla="+- 0 6245 5859"/>
                <a:gd name="T33" fmla="*/ T32 w 801"/>
                <a:gd name="T34" fmla="+- 0 3083 2760"/>
                <a:gd name="T35" fmla="*/ 3083 h 912"/>
                <a:gd name="T36" fmla="+- 0 6323 5859"/>
                <a:gd name="T37" fmla="*/ T36 w 801"/>
                <a:gd name="T38" fmla="+- 0 3052 2760"/>
                <a:gd name="T39" fmla="*/ 3052 h 912"/>
                <a:gd name="T40" fmla="+- 0 6343 5859"/>
                <a:gd name="T41" fmla="*/ T40 w 801"/>
                <a:gd name="T42" fmla="+- 0 3052 2760"/>
                <a:gd name="T43" fmla="*/ 3052 h 912"/>
                <a:gd name="T44" fmla="+- 0 6359 5859"/>
                <a:gd name="T45" fmla="*/ T44 w 801"/>
                <a:gd name="T46" fmla="+- 0 3065 2760"/>
                <a:gd name="T47" fmla="*/ 3065 h 912"/>
                <a:gd name="T48" fmla="+- 0 6365 5859"/>
                <a:gd name="T49" fmla="*/ T48 w 801"/>
                <a:gd name="T50" fmla="+- 0 3059 2760"/>
                <a:gd name="T51" fmla="*/ 3059 h 912"/>
                <a:gd name="T52" fmla="+- 0 6442 5859"/>
                <a:gd name="T53" fmla="*/ T52 w 801"/>
                <a:gd name="T54" fmla="+- 0 3028 2760"/>
                <a:gd name="T55" fmla="*/ 3028 h 912"/>
                <a:gd name="T56" fmla="+- 0 6660 5859"/>
                <a:gd name="T57" fmla="*/ T56 w 801"/>
                <a:gd name="T58" fmla="+- 0 3502 2760"/>
                <a:gd name="T59" fmla="*/ 3502 h 912"/>
                <a:gd name="T60" fmla="+- 0 6651 5859"/>
                <a:gd name="T61" fmla="*/ T60 w 801"/>
                <a:gd name="T62" fmla="+- 0 3522 2760"/>
                <a:gd name="T63" fmla="*/ 3522 h 912"/>
                <a:gd name="T64" fmla="+- 0 6570 5859"/>
                <a:gd name="T65" fmla="*/ T64 w 801"/>
                <a:gd name="T66" fmla="+- 0 3557 2760"/>
                <a:gd name="T67" fmla="*/ 3557 h 912"/>
                <a:gd name="T68" fmla="+- 0 6550 5859"/>
                <a:gd name="T69" fmla="*/ T68 w 801"/>
                <a:gd name="T70" fmla="+- 0 3557 2760"/>
                <a:gd name="T71" fmla="*/ 3557 h 912"/>
                <a:gd name="T72" fmla="+- 0 6535 5859"/>
                <a:gd name="T73" fmla="*/ T72 w 801"/>
                <a:gd name="T74" fmla="+- 0 3543 2760"/>
                <a:gd name="T75" fmla="*/ 3543 h 912"/>
                <a:gd name="T76" fmla="+- 0 6528 5859"/>
                <a:gd name="T77" fmla="*/ T76 w 801"/>
                <a:gd name="T78" fmla="+- 0 3550 2760"/>
                <a:gd name="T79" fmla="*/ 3550 h 912"/>
                <a:gd name="T80" fmla="+- 0 6451 5859"/>
                <a:gd name="T81" fmla="*/ T80 w 801"/>
                <a:gd name="T82" fmla="+- 0 3581 2760"/>
                <a:gd name="T83" fmla="*/ 3581 h 912"/>
                <a:gd name="T84" fmla="+- 0 6430 5859"/>
                <a:gd name="T85" fmla="*/ T84 w 801"/>
                <a:gd name="T86" fmla="+- 0 3580 2760"/>
                <a:gd name="T87" fmla="*/ 3580 h 912"/>
                <a:gd name="T88" fmla="+- 0 6415 5859"/>
                <a:gd name="T89" fmla="*/ T88 w 801"/>
                <a:gd name="T90" fmla="+- 0 3564 2760"/>
                <a:gd name="T91" fmla="*/ 3564 h 912"/>
                <a:gd name="T92" fmla="+- 0 6410 5859"/>
                <a:gd name="T93" fmla="*/ T92 w 801"/>
                <a:gd name="T94" fmla="+- 0 3566 2760"/>
                <a:gd name="T95" fmla="*/ 3566 h 912"/>
                <a:gd name="T96" fmla="+- 0 6315 5859"/>
                <a:gd name="T97" fmla="*/ T96 w 801"/>
                <a:gd name="T98" fmla="+- 0 3604 2760"/>
                <a:gd name="T99" fmla="*/ 3604 h 912"/>
                <a:gd name="T100" fmla="+- 0 6310 5859"/>
                <a:gd name="T101" fmla="*/ T100 w 801"/>
                <a:gd name="T102" fmla="+- 0 3604 2760"/>
                <a:gd name="T103" fmla="*/ 3604 h 912"/>
                <a:gd name="T104" fmla="+- 0 6310 5859"/>
                <a:gd name="T105" fmla="*/ T104 w 801"/>
                <a:gd name="T106" fmla="+- 0 3606 2760"/>
                <a:gd name="T107" fmla="*/ 3606 h 912"/>
                <a:gd name="T108" fmla="+- 0 6311 5859"/>
                <a:gd name="T109" fmla="*/ T108 w 801"/>
                <a:gd name="T110" fmla="+- 0 3607 2760"/>
                <a:gd name="T111" fmla="*/ 3607 h 912"/>
                <a:gd name="T112" fmla="+- 0 6313 5859"/>
                <a:gd name="T113" fmla="*/ T112 w 801"/>
                <a:gd name="T114" fmla="+- 0 3619 2760"/>
                <a:gd name="T115" fmla="*/ 3619 h 912"/>
                <a:gd name="T116" fmla="+- 0 6286 5859"/>
                <a:gd name="T117" fmla="*/ T116 w 801"/>
                <a:gd name="T118" fmla="+- 0 3647 2760"/>
                <a:gd name="T119" fmla="*/ 3647 h 912"/>
                <a:gd name="T120" fmla="+- 0 5865 5859"/>
                <a:gd name="T121" fmla="*/ T120 w 801"/>
                <a:gd name="T122" fmla="+- 0 2847 2760"/>
                <a:gd name="T123" fmla="*/ 2847 h 912"/>
                <a:gd name="T124" fmla="+- 0 5863 5859"/>
                <a:gd name="T125" fmla="*/ T124 w 801"/>
                <a:gd name="T126" fmla="+- 0 2797 2760"/>
                <a:gd name="T127" fmla="*/ 2797 h 9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</a:cxnLst>
              <a:rect l="0" t="0" r="r" b="b"/>
              <a:pathLst>
                <a:path w="801" h="912">
                  <a:moveTo>
                    <a:pt x="13" y="29"/>
                  </a:moveTo>
                  <a:lnTo>
                    <a:pt x="85" y="0"/>
                  </a:lnTo>
                  <a:lnTo>
                    <a:pt x="97" y="0"/>
                  </a:lnTo>
                  <a:lnTo>
                    <a:pt x="109" y="7"/>
                  </a:lnTo>
                  <a:lnTo>
                    <a:pt x="120" y="19"/>
                  </a:lnTo>
                  <a:lnTo>
                    <a:pt x="130" y="37"/>
                  </a:lnTo>
                  <a:lnTo>
                    <a:pt x="256" y="351"/>
                  </a:lnTo>
                  <a:lnTo>
                    <a:pt x="259" y="347"/>
                  </a:lnTo>
                  <a:lnTo>
                    <a:pt x="263" y="344"/>
                  </a:lnTo>
                  <a:lnTo>
                    <a:pt x="268" y="342"/>
                  </a:lnTo>
                  <a:lnTo>
                    <a:pt x="340" y="313"/>
                  </a:lnTo>
                  <a:lnTo>
                    <a:pt x="351" y="311"/>
                  </a:lnTo>
                  <a:lnTo>
                    <a:pt x="361" y="313"/>
                  </a:lnTo>
                  <a:lnTo>
                    <a:pt x="370" y="320"/>
                  </a:lnTo>
                  <a:lnTo>
                    <a:pt x="377" y="329"/>
                  </a:lnTo>
                  <a:lnTo>
                    <a:pt x="378" y="333"/>
                  </a:lnTo>
                  <a:lnTo>
                    <a:pt x="381" y="328"/>
                  </a:lnTo>
                  <a:lnTo>
                    <a:pt x="386" y="323"/>
                  </a:lnTo>
                  <a:lnTo>
                    <a:pt x="392" y="321"/>
                  </a:lnTo>
                  <a:lnTo>
                    <a:pt x="464" y="292"/>
                  </a:lnTo>
                  <a:lnTo>
                    <a:pt x="474" y="290"/>
                  </a:lnTo>
                  <a:lnTo>
                    <a:pt x="484" y="292"/>
                  </a:lnTo>
                  <a:lnTo>
                    <a:pt x="493" y="297"/>
                  </a:lnTo>
                  <a:lnTo>
                    <a:pt x="500" y="305"/>
                  </a:lnTo>
                  <a:lnTo>
                    <a:pt x="503" y="302"/>
                  </a:lnTo>
                  <a:lnTo>
                    <a:pt x="506" y="299"/>
                  </a:lnTo>
                  <a:lnTo>
                    <a:pt x="511" y="297"/>
                  </a:lnTo>
                  <a:lnTo>
                    <a:pt x="583" y="268"/>
                  </a:lnTo>
                  <a:lnTo>
                    <a:pt x="799" y="731"/>
                  </a:lnTo>
                  <a:lnTo>
                    <a:pt x="801" y="742"/>
                  </a:lnTo>
                  <a:lnTo>
                    <a:pt x="798" y="753"/>
                  </a:lnTo>
                  <a:lnTo>
                    <a:pt x="792" y="762"/>
                  </a:lnTo>
                  <a:lnTo>
                    <a:pt x="783" y="768"/>
                  </a:lnTo>
                  <a:lnTo>
                    <a:pt x="711" y="797"/>
                  </a:lnTo>
                  <a:lnTo>
                    <a:pt x="701" y="799"/>
                  </a:lnTo>
                  <a:lnTo>
                    <a:pt x="691" y="797"/>
                  </a:lnTo>
                  <a:lnTo>
                    <a:pt x="682" y="792"/>
                  </a:lnTo>
                  <a:lnTo>
                    <a:pt x="676" y="783"/>
                  </a:lnTo>
                  <a:lnTo>
                    <a:pt x="673" y="787"/>
                  </a:lnTo>
                  <a:lnTo>
                    <a:pt x="669" y="790"/>
                  </a:lnTo>
                  <a:lnTo>
                    <a:pt x="664" y="792"/>
                  </a:lnTo>
                  <a:lnTo>
                    <a:pt x="592" y="821"/>
                  </a:lnTo>
                  <a:lnTo>
                    <a:pt x="581" y="823"/>
                  </a:lnTo>
                  <a:lnTo>
                    <a:pt x="571" y="820"/>
                  </a:lnTo>
                  <a:lnTo>
                    <a:pt x="562" y="814"/>
                  </a:lnTo>
                  <a:lnTo>
                    <a:pt x="556" y="804"/>
                  </a:lnTo>
                  <a:lnTo>
                    <a:pt x="554" y="800"/>
                  </a:lnTo>
                  <a:lnTo>
                    <a:pt x="551" y="806"/>
                  </a:lnTo>
                  <a:lnTo>
                    <a:pt x="468" y="842"/>
                  </a:lnTo>
                  <a:lnTo>
                    <a:pt x="456" y="844"/>
                  </a:lnTo>
                  <a:lnTo>
                    <a:pt x="451" y="843"/>
                  </a:lnTo>
                  <a:lnTo>
                    <a:pt x="451" y="844"/>
                  </a:lnTo>
                  <a:lnTo>
                    <a:pt x="451" y="845"/>
                  </a:lnTo>
                  <a:lnTo>
                    <a:pt x="451" y="846"/>
                  </a:lnTo>
                  <a:lnTo>
                    <a:pt x="452" y="847"/>
                  </a:lnTo>
                  <a:lnTo>
                    <a:pt x="452" y="848"/>
                  </a:lnTo>
                  <a:lnTo>
                    <a:pt x="454" y="859"/>
                  </a:lnTo>
                  <a:lnTo>
                    <a:pt x="452" y="869"/>
                  </a:lnTo>
                  <a:lnTo>
                    <a:pt x="427" y="887"/>
                  </a:lnTo>
                  <a:lnTo>
                    <a:pt x="366" y="911"/>
                  </a:lnTo>
                  <a:lnTo>
                    <a:pt x="6" y="87"/>
                  </a:lnTo>
                  <a:lnTo>
                    <a:pt x="0" y="50"/>
                  </a:lnTo>
                  <a:lnTo>
                    <a:pt x="4" y="37"/>
                  </a:lnTo>
                  <a:lnTo>
                    <a:pt x="13" y="29"/>
                  </a:lnTo>
                  <a:close/>
                </a:path>
              </a:pathLst>
            </a:custGeom>
            <a:noFill/>
            <a:ln w="4108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22" name="AutoShape 50">
              <a:extLst>
                <a:ext uri="{FF2B5EF4-FFF2-40B4-BE49-F238E27FC236}">
                  <a16:creationId xmlns:a16="http://schemas.microsoft.com/office/drawing/2014/main" id="{BA501E6C-88E2-7A4A-8791-78BA3F104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" y="1347"/>
              <a:ext cx="2484" cy="2484"/>
            </a:xfrm>
            <a:custGeom>
              <a:avLst/>
              <a:gdLst>
                <a:gd name="T0" fmla="+- 0 5667 4605"/>
                <a:gd name="T1" fmla="*/ T0 w 2484"/>
                <a:gd name="T2" fmla="+- 0 3819 1347"/>
                <a:gd name="T3" fmla="*/ 3819 h 2484"/>
                <a:gd name="T4" fmla="+- 0 5392 4605"/>
                <a:gd name="T5" fmla="*/ T4 w 2484"/>
                <a:gd name="T6" fmla="+- 0 3746 1347"/>
                <a:gd name="T7" fmla="*/ 3746 h 2484"/>
                <a:gd name="T8" fmla="+- 0 5137 4605"/>
                <a:gd name="T9" fmla="*/ T8 w 2484"/>
                <a:gd name="T10" fmla="+- 0 3609 1347"/>
                <a:gd name="T11" fmla="*/ 3609 h 2484"/>
                <a:gd name="T12" fmla="+- 0 4914 4605"/>
                <a:gd name="T13" fmla="*/ T12 w 2484"/>
                <a:gd name="T14" fmla="+- 0 3410 1347"/>
                <a:gd name="T15" fmla="*/ 3410 h 2484"/>
                <a:gd name="T16" fmla="+- 0 4747 4605"/>
                <a:gd name="T17" fmla="*/ T16 w 2484"/>
                <a:gd name="T18" fmla="+- 0 3167 1347"/>
                <a:gd name="T19" fmla="*/ 3167 h 2484"/>
                <a:gd name="T20" fmla="+- 0 4644 4605"/>
                <a:gd name="T21" fmla="*/ T20 w 2484"/>
                <a:gd name="T22" fmla="+- 0 2900 1347"/>
                <a:gd name="T23" fmla="*/ 2900 h 2484"/>
                <a:gd name="T24" fmla="+- 0 4605 4605"/>
                <a:gd name="T25" fmla="*/ T24 w 2484"/>
                <a:gd name="T26" fmla="+- 0 2620 1347"/>
                <a:gd name="T27" fmla="*/ 2620 h 2484"/>
                <a:gd name="T28" fmla="+- 0 4630 4605"/>
                <a:gd name="T29" fmla="*/ T28 w 2484"/>
                <a:gd name="T30" fmla="+- 0 2338 1347"/>
                <a:gd name="T31" fmla="*/ 2338 h 2484"/>
                <a:gd name="T32" fmla="+- 0 4719 4605"/>
                <a:gd name="T33" fmla="*/ T32 w 2484"/>
                <a:gd name="T34" fmla="+- 0 2068 1347"/>
                <a:gd name="T35" fmla="*/ 2068 h 2484"/>
                <a:gd name="T36" fmla="+- 0 4872 4605"/>
                <a:gd name="T37" fmla="*/ T36 w 2484"/>
                <a:gd name="T38" fmla="+- 0 1819 1347"/>
                <a:gd name="T39" fmla="*/ 1819 h 2484"/>
                <a:gd name="T40" fmla="+- 0 5085 4605"/>
                <a:gd name="T41" fmla="*/ T40 w 2484"/>
                <a:gd name="T42" fmla="+- 0 1608 1347"/>
                <a:gd name="T43" fmla="*/ 1608 h 2484"/>
                <a:gd name="T44" fmla="+- 0 5334 4605"/>
                <a:gd name="T45" fmla="*/ T44 w 2484"/>
                <a:gd name="T46" fmla="+- 0 1457 1347"/>
                <a:gd name="T47" fmla="*/ 1457 h 2484"/>
                <a:gd name="T48" fmla="+- 0 5606 4605"/>
                <a:gd name="T49" fmla="*/ T48 w 2484"/>
                <a:gd name="T50" fmla="+- 0 1370 1347"/>
                <a:gd name="T51" fmla="*/ 1370 h 2484"/>
                <a:gd name="T52" fmla="+- 0 5887 4605"/>
                <a:gd name="T53" fmla="*/ T52 w 2484"/>
                <a:gd name="T54" fmla="+- 0 1348 1347"/>
                <a:gd name="T55" fmla="*/ 1348 h 2484"/>
                <a:gd name="T56" fmla="+- 0 6167 4605"/>
                <a:gd name="T57" fmla="*/ T56 w 2484"/>
                <a:gd name="T58" fmla="+- 0 1388 1347"/>
                <a:gd name="T59" fmla="*/ 1388 h 2484"/>
                <a:gd name="T60" fmla="+- 0 6434 4605"/>
                <a:gd name="T61" fmla="*/ T60 w 2484"/>
                <a:gd name="T62" fmla="+- 0 1493 1347"/>
                <a:gd name="T63" fmla="*/ 1493 h 2484"/>
                <a:gd name="T64" fmla="+- 0 5864 4605"/>
                <a:gd name="T65" fmla="*/ T64 w 2484"/>
                <a:gd name="T66" fmla="+- 0 1592 1347"/>
                <a:gd name="T67" fmla="*/ 1592 h 2484"/>
                <a:gd name="T68" fmla="+- 0 5583 4605"/>
                <a:gd name="T69" fmla="*/ T68 w 2484"/>
                <a:gd name="T70" fmla="+- 0 1627 1347"/>
                <a:gd name="T71" fmla="*/ 1627 h 2484"/>
                <a:gd name="T72" fmla="+- 0 5320 4605"/>
                <a:gd name="T73" fmla="*/ T72 w 2484"/>
                <a:gd name="T74" fmla="+- 0 1742 1347"/>
                <a:gd name="T75" fmla="*/ 1742 h 2484"/>
                <a:gd name="T76" fmla="+- 0 5093 4605"/>
                <a:gd name="T77" fmla="*/ T76 w 2484"/>
                <a:gd name="T78" fmla="+- 0 1936 1347"/>
                <a:gd name="T79" fmla="*/ 1936 h 2484"/>
                <a:gd name="T80" fmla="+- 0 4936 4605"/>
                <a:gd name="T81" fmla="*/ T80 w 2484"/>
                <a:gd name="T82" fmla="+- 0 2183 1347"/>
                <a:gd name="T83" fmla="*/ 2183 h 2484"/>
                <a:gd name="T84" fmla="+- 0 4859 4605"/>
                <a:gd name="T85" fmla="*/ T84 w 2484"/>
                <a:gd name="T86" fmla="+- 0 2457 1347"/>
                <a:gd name="T87" fmla="*/ 2457 h 2484"/>
                <a:gd name="T88" fmla="+- 0 4862 4605"/>
                <a:gd name="T89" fmla="*/ T88 w 2484"/>
                <a:gd name="T90" fmla="+- 0 2740 1347"/>
                <a:gd name="T91" fmla="*/ 2740 h 2484"/>
                <a:gd name="T92" fmla="+- 0 4944 4605"/>
                <a:gd name="T93" fmla="*/ T92 w 2484"/>
                <a:gd name="T94" fmla="+- 0 3013 1347"/>
                <a:gd name="T95" fmla="*/ 3013 h 2484"/>
                <a:gd name="T96" fmla="+- 0 5406 4605"/>
                <a:gd name="T97" fmla="*/ T96 w 2484"/>
                <a:gd name="T98" fmla="+- 0 3200 1347"/>
                <a:gd name="T99" fmla="*/ 3200 h 2484"/>
                <a:gd name="T100" fmla="+- 0 5417 4605"/>
                <a:gd name="T101" fmla="*/ T100 w 2484"/>
                <a:gd name="T102" fmla="+- 0 3489 1347"/>
                <a:gd name="T103" fmla="*/ 3489 h 2484"/>
                <a:gd name="T104" fmla="+- 0 5690 4605"/>
                <a:gd name="T105" fmla="*/ T104 w 2484"/>
                <a:gd name="T106" fmla="+- 0 3574 1347"/>
                <a:gd name="T107" fmla="*/ 3574 h 2484"/>
                <a:gd name="T108" fmla="+- 0 6551 4605"/>
                <a:gd name="T109" fmla="*/ T108 w 2484"/>
                <a:gd name="T110" fmla="+- 0 3614 1347"/>
                <a:gd name="T111" fmla="*/ 3614 h 2484"/>
                <a:gd name="T112" fmla="+- 0 6294 4605"/>
                <a:gd name="T113" fmla="*/ T112 w 2484"/>
                <a:gd name="T114" fmla="+- 0 3749 1347"/>
                <a:gd name="T115" fmla="*/ 3749 h 2484"/>
                <a:gd name="T116" fmla="+- 0 6019 4605"/>
                <a:gd name="T117" fmla="*/ T116 w 2484"/>
                <a:gd name="T118" fmla="+- 0 3820 1347"/>
                <a:gd name="T119" fmla="*/ 3820 h 2484"/>
                <a:gd name="T120" fmla="+- 0 5058 4605"/>
                <a:gd name="T121" fmla="*/ T120 w 2484"/>
                <a:gd name="T122" fmla="+- 0 3200 1347"/>
                <a:gd name="T123" fmla="*/ 3200 h 2484"/>
                <a:gd name="T124" fmla="+- 0 6278 4605"/>
                <a:gd name="T125" fmla="*/ T124 w 2484"/>
                <a:gd name="T126" fmla="+- 0 1689 1347"/>
                <a:gd name="T127" fmla="*/ 1689 h 2484"/>
                <a:gd name="T128" fmla="+- 0 6005 4605"/>
                <a:gd name="T129" fmla="*/ T128 w 2484"/>
                <a:gd name="T130" fmla="+- 0 1605 1347"/>
                <a:gd name="T131" fmla="*/ 1605 h 2484"/>
                <a:gd name="T132" fmla="+- 0 6618 4605"/>
                <a:gd name="T133" fmla="*/ T132 w 2484"/>
                <a:gd name="T134" fmla="+- 0 1614 1347"/>
                <a:gd name="T135" fmla="*/ 1614 h 2484"/>
                <a:gd name="T136" fmla="+- 0 6829 4605"/>
                <a:gd name="T137" fmla="*/ T136 w 2484"/>
                <a:gd name="T138" fmla="+- 0 1826 1347"/>
                <a:gd name="T139" fmla="*/ 1826 h 2484"/>
                <a:gd name="T140" fmla="+- 0 6637 4605"/>
                <a:gd name="T141" fmla="*/ T140 w 2484"/>
                <a:gd name="T142" fmla="+- 0 1979 1347"/>
                <a:gd name="T143" fmla="*/ 1979 h 2484"/>
                <a:gd name="T144" fmla="+- 0 5902 4605"/>
                <a:gd name="T145" fmla="*/ T144 w 2484"/>
                <a:gd name="T146" fmla="+- 0 3585 1347"/>
                <a:gd name="T147" fmla="*/ 3585 h 2484"/>
                <a:gd name="T148" fmla="+- 0 6180 4605"/>
                <a:gd name="T149" fmla="*/ T148 w 2484"/>
                <a:gd name="T150" fmla="+- 0 3530 1347"/>
                <a:gd name="T151" fmla="*/ 3530 h 2484"/>
                <a:gd name="T152" fmla="+- 0 6436 4605"/>
                <a:gd name="T153" fmla="*/ T152 w 2484"/>
                <a:gd name="T154" fmla="+- 0 3395 1347"/>
                <a:gd name="T155" fmla="*/ 3395 h 2484"/>
                <a:gd name="T156" fmla="+- 0 6649 4605"/>
                <a:gd name="T157" fmla="*/ T156 w 2484"/>
                <a:gd name="T158" fmla="+- 0 3184 1347"/>
                <a:gd name="T159" fmla="*/ 3184 h 2484"/>
                <a:gd name="T160" fmla="+- 0 6786 4605"/>
                <a:gd name="T161" fmla="*/ T160 w 2484"/>
                <a:gd name="T162" fmla="+- 0 2929 1347"/>
                <a:gd name="T163" fmla="*/ 2929 h 2484"/>
                <a:gd name="T164" fmla="+- 0 6843 4605"/>
                <a:gd name="T165" fmla="*/ T164 w 2484"/>
                <a:gd name="T166" fmla="+- 0 2651 1347"/>
                <a:gd name="T167" fmla="*/ 2651 h 2484"/>
                <a:gd name="T168" fmla="+- 0 6820 4605"/>
                <a:gd name="T169" fmla="*/ T168 w 2484"/>
                <a:gd name="T170" fmla="+- 0 2369 1347"/>
                <a:gd name="T171" fmla="*/ 2369 h 2484"/>
                <a:gd name="T172" fmla="+- 0 6718 4605"/>
                <a:gd name="T173" fmla="*/ T172 w 2484"/>
                <a:gd name="T174" fmla="+- 0 2101 1347"/>
                <a:gd name="T175" fmla="*/ 2101 h 2484"/>
                <a:gd name="T176" fmla="+- 0 6948 4605"/>
                <a:gd name="T177" fmla="*/ T176 w 2484"/>
                <a:gd name="T178" fmla="+- 0 2011 1347"/>
                <a:gd name="T179" fmla="*/ 2011 h 2484"/>
                <a:gd name="T180" fmla="+- 0 7051 4605"/>
                <a:gd name="T181" fmla="*/ T180 w 2484"/>
                <a:gd name="T182" fmla="+- 0 2278 1347"/>
                <a:gd name="T183" fmla="*/ 2278 h 2484"/>
                <a:gd name="T184" fmla="+- 0 7089 4605"/>
                <a:gd name="T185" fmla="*/ T184 w 2484"/>
                <a:gd name="T186" fmla="+- 0 2559 1347"/>
                <a:gd name="T187" fmla="*/ 2559 h 2484"/>
                <a:gd name="T188" fmla="+- 0 7065 4605"/>
                <a:gd name="T189" fmla="*/ T188 w 2484"/>
                <a:gd name="T190" fmla="+- 0 2840 1347"/>
                <a:gd name="T191" fmla="*/ 2840 h 2484"/>
                <a:gd name="T192" fmla="+- 0 6976 4605"/>
                <a:gd name="T193" fmla="*/ T192 w 2484"/>
                <a:gd name="T194" fmla="+- 0 3111 1347"/>
                <a:gd name="T195" fmla="*/ 3111 h 2484"/>
                <a:gd name="T196" fmla="+- 0 6823 4605"/>
                <a:gd name="T197" fmla="*/ T196 w 2484"/>
                <a:gd name="T198" fmla="+- 0 3359 1347"/>
                <a:gd name="T199" fmla="*/ 3359 h 2484"/>
                <a:gd name="T200" fmla="+- 0 6610 4605"/>
                <a:gd name="T201" fmla="*/ T200 w 2484"/>
                <a:gd name="T202" fmla="+- 0 3571 1347"/>
                <a:gd name="T203" fmla="*/ 3571 h 24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</a:cxnLst>
              <a:rect l="0" t="0" r="r" b="b"/>
              <a:pathLst>
                <a:path w="2484" h="2484">
                  <a:moveTo>
                    <a:pt x="1273" y="2484"/>
                  </a:moveTo>
                  <a:lnTo>
                    <a:pt x="1202" y="2484"/>
                  </a:lnTo>
                  <a:lnTo>
                    <a:pt x="1132" y="2480"/>
                  </a:lnTo>
                  <a:lnTo>
                    <a:pt x="1062" y="2472"/>
                  </a:lnTo>
                  <a:lnTo>
                    <a:pt x="992" y="2459"/>
                  </a:lnTo>
                  <a:lnTo>
                    <a:pt x="923" y="2443"/>
                  </a:lnTo>
                  <a:lnTo>
                    <a:pt x="854" y="2423"/>
                  </a:lnTo>
                  <a:lnTo>
                    <a:pt x="787" y="2399"/>
                  </a:lnTo>
                  <a:lnTo>
                    <a:pt x="721" y="2371"/>
                  </a:lnTo>
                  <a:lnTo>
                    <a:pt x="656" y="2338"/>
                  </a:lnTo>
                  <a:lnTo>
                    <a:pt x="593" y="2302"/>
                  </a:lnTo>
                  <a:lnTo>
                    <a:pt x="532" y="2262"/>
                  </a:lnTo>
                  <a:lnTo>
                    <a:pt x="472" y="2218"/>
                  </a:lnTo>
                  <a:lnTo>
                    <a:pt x="415" y="2170"/>
                  </a:lnTo>
                  <a:lnTo>
                    <a:pt x="360" y="2118"/>
                  </a:lnTo>
                  <a:lnTo>
                    <a:pt x="309" y="2063"/>
                  </a:lnTo>
                  <a:lnTo>
                    <a:pt x="261" y="2005"/>
                  </a:lnTo>
                  <a:lnTo>
                    <a:pt x="217" y="1945"/>
                  </a:lnTo>
                  <a:lnTo>
                    <a:pt x="178" y="1884"/>
                  </a:lnTo>
                  <a:lnTo>
                    <a:pt x="142" y="1820"/>
                  </a:lnTo>
                  <a:lnTo>
                    <a:pt x="110" y="1756"/>
                  </a:lnTo>
                  <a:lnTo>
                    <a:pt x="83" y="1689"/>
                  </a:lnTo>
                  <a:lnTo>
                    <a:pt x="59" y="1622"/>
                  </a:lnTo>
                  <a:lnTo>
                    <a:pt x="39" y="1553"/>
                  </a:lnTo>
                  <a:lnTo>
                    <a:pt x="24" y="1484"/>
                  </a:lnTo>
                  <a:lnTo>
                    <a:pt x="12" y="1414"/>
                  </a:lnTo>
                  <a:lnTo>
                    <a:pt x="4" y="1344"/>
                  </a:lnTo>
                  <a:lnTo>
                    <a:pt x="0" y="1273"/>
                  </a:lnTo>
                  <a:lnTo>
                    <a:pt x="1" y="1202"/>
                  </a:lnTo>
                  <a:lnTo>
                    <a:pt x="5" y="1132"/>
                  </a:lnTo>
                  <a:lnTo>
                    <a:pt x="13" y="1061"/>
                  </a:lnTo>
                  <a:lnTo>
                    <a:pt x="25" y="991"/>
                  </a:lnTo>
                  <a:lnTo>
                    <a:pt x="42" y="922"/>
                  </a:lnTo>
                  <a:lnTo>
                    <a:pt x="62" y="854"/>
                  </a:lnTo>
                  <a:lnTo>
                    <a:pt x="86" y="787"/>
                  </a:lnTo>
                  <a:lnTo>
                    <a:pt x="114" y="721"/>
                  </a:lnTo>
                  <a:lnTo>
                    <a:pt x="146" y="656"/>
                  </a:lnTo>
                  <a:lnTo>
                    <a:pt x="183" y="593"/>
                  </a:lnTo>
                  <a:lnTo>
                    <a:pt x="223" y="532"/>
                  </a:lnTo>
                  <a:lnTo>
                    <a:pt x="267" y="472"/>
                  </a:lnTo>
                  <a:lnTo>
                    <a:pt x="315" y="415"/>
                  </a:lnTo>
                  <a:lnTo>
                    <a:pt x="367" y="360"/>
                  </a:lnTo>
                  <a:lnTo>
                    <a:pt x="422" y="308"/>
                  </a:lnTo>
                  <a:lnTo>
                    <a:pt x="480" y="261"/>
                  </a:lnTo>
                  <a:lnTo>
                    <a:pt x="539" y="217"/>
                  </a:lnTo>
                  <a:lnTo>
                    <a:pt x="601" y="177"/>
                  </a:lnTo>
                  <a:lnTo>
                    <a:pt x="664" y="142"/>
                  </a:lnTo>
                  <a:lnTo>
                    <a:pt x="729" y="110"/>
                  </a:lnTo>
                  <a:lnTo>
                    <a:pt x="796" y="82"/>
                  </a:lnTo>
                  <a:lnTo>
                    <a:pt x="863" y="59"/>
                  </a:lnTo>
                  <a:lnTo>
                    <a:pt x="931" y="39"/>
                  </a:lnTo>
                  <a:lnTo>
                    <a:pt x="1001" y="23"/>
                  </a:lnTo>
                  <a:lnTo>
                    <a:pt x="1071" y="12"/>
                  </a:lnTo>
                  <a:lnTo>
                    <a:pt x="1141" y="4"/>
                  </a:lnTo>
                  <a:lnTo>
                    <a:pt x="1212" y="0"/>
                  </a:lnTo>
                  <a:lnTo>
                    <a:pt x="1282" y="1"/>
                  </a:lnTo>
                  <a:lnTo>
                    <a:pt x="1353" y="5"/>
                  </a:lnTo>
                  <a:lnTo>
                    <a:pt x="1423" y="13"/>
                  </a:lnTo>
                  <a:lnTo>
                    <a:pt x="1493" y="25"/>
                  </a:lnTo>
                  <a:lnTo>
                    <a:pt x="1562" y="41"/>
                  </a:lnTo>
                  <a:lnTo>
                    <a:pt x="1631" y="62"/>
                  </a:lnTo>
                  <a:lnTo>
                    <a:pt x="1698" y="86"/>
                  </a:lnTo>
                  <a:lnTo>
                    <a:pt x="1764" y="114"/>
                  </a:lnTo>
                  <a:lnTo>
                    <a:pt x="1829" y="146"/>
                  </a:lnTo>
                  <a:lnTo>
                    <a:pt x="1892" y="182"/>
                  </a:lnTo>
                  <a:lnTo>
                    <a:pt x="1953" y="222"/>
                  </a:lnTo>
                  <a:lnTo>
                    <a:pt x="1984" y="245"/>
                  </a:lnTo>
                  <a:lnTo>
                    <a:pt x="1259" y="245"/>
                  </a:lnTo>
                  <a:lnTo>
                    <a:pt x="1188" y="246"/>
                  </a:lnTo>
                  <a:lnTo>
                    <a:pt x="1118" y="253"/>
                  </a:lnTo>
                  <a:lnTo>
                    <a:pt x="1048" y="264"/>
                  </a:lnTo>
                  <a:lnTo>
                    <a:pt x="978" y="280"/>
                  </a:lnTo>
                  <a:lnTo>
                    <a:pt x="910" y="302"/>
                  </a:lnTo>
                  <a:lnTo>
                    <a:pt x="843" y="328"/>
                  </a:lnTo>
                  <a:lnTo>
                    <a:pt x="778" y="359"/>
                  </a:lnTo>
                  <a:lnTo>
                    <a:pt x="715" y="395"/>
                  </a:lnTo>
                  <a:lnTo>
                    <a:pt x="654" y="437"/>
                  </a:lnTo>
                  <a:lnTo>
                    <a:pt x="595" y="483"/>
                  </a:lnTo>
                  <a:lnTo>
                    <a:pt x="540" y="534"/>
                  </a:lnTo>
                  <a:lnTo>
                    <a:pt x="488" y="589"/>
                  </a:lnTo>
                  <a:lnTo>
                    <a:pt x="441" y="647"/>
                  </a:lnTo>
                  <a:lnTo>
                    <a:pt x="399" y="708"/>
                  </a:lnTo>
                  <a:lnTo>
                    <a:pt x="363" y="771"/>
                  </a:lnTo>
                  <a:lnTo>
                    <a:pt x="331" y="836"/>
                  </a:lnTo>
                  <a:lnTo>
                    <a:pt x="304" y="903"/>
                  </a:lnTo>
                  <a:lnTo>
                    <a:pt x="283" y="971"/>
                  </a:lnTo>
                  <a:lnTo>
                    <a:pt x="266" y="1040"/>
                  </a:lnTo>
                  <a:lnTo>
                    <a:pt x="254" y="1110"/>
                  </a:lnTo>
                  <a:lnTo>
                    <a:pt x="247" y="1181"/>
                  </a:lnTo>
                  <a:lnTo>
                    <a:pt x="245" y="1251"/>
                  </a:lnTo>
                  <a:lnTo>
                    <a:pt x="248" y="1322"/>
                  </a:lnTo>
                  <a:lnTo>
                    <a:pt x="257" y="1393"/>
                  </a:lnTo>
                  <a:lnTo>
                    <a:pt x="270" y="1463"/>
                  </a:lnTo>
                  <a:lnTo>
                    <a:pt x="288" y="1532"/>
                  </a:lnTo>
                  <a:lnTo>
                    <a:pt x="311" y="1599"/>
                  </a:lnTo>
                  <a:lnTo>
                    <a:pt x="339" y="1666"/>
                  </a:lnTo>
                  <a:lnTo>
                    <a:pt x="372" y="1730"/>
                  </a:lnTo>
                  <a:lnTo>
                    <a:pt x="410" y="1793"/>
                  </a:lnTo>
                  <a:lnTo>
                    <a:pt x="453" y="1853"/>
                  </a:lnTo>
                  <a:lnTo>
                    <a:pt x="801" y="1853"/>
                  </a:lnTo>
                  <a:lnTo>
                    <a:pt x="626" y="2027"/>
                  </a:lnTo>
                  <a:lnTo>
                    <a:pt x="686" y="2070"/>
                  </a:lnTo>
                  <a:lnTo>
                    <a:pt x="748" y="2109"/>
                  </a:lnTo>
                  <a:lnTo>
                    <a:pt x="812" y="2142"/>
                  </a:lnTo>
                  <a:lnTo>
                    <a:pt x="878" y="2171"/>
                  </a:lnTo>
                  <a:lnTo>
                    <a:pt x="946" y="2195"/>
                  </a:lnTo>
                  <a:lnTo>
                    <a:pt x="1015" y="2213"/>
                  </a:lnTo>
                  <a:lnTo>
                    <a:pt x="1085" y="2227"/>
                  </a:lnTo>
                  <a:lnTo>
                    <a:pt x="1155" y="2236"/>
                  </a:lnTo>
                  <a:lnTo>
                    <a:pt x="1226" y="2239"/>
                  </a:lnTo>
                  <a:lnTo>
                    <a:pt x="1984" y="2239"/>
                  </a:lnTo>
                  <a:lnTo>
                    <a:pt x="1946" y="2267"/>
                  </a:lnTo>
                  <a:lnTo>
                    <a:pt x="1884" y="2307"/>
                  </a:lnTo>
                  <a:lnTo>
                    <a:pt x="1821" y="2343"/>
                  </a:lnTo>
                  <a:lnTo>
                    <a:pt x="1756" y="2374"/>
                  </a:lnTo>
                  <a:lnTo>
                    <a:pt x="1689" y="2402"/>
                  </a:lnTo>
                  <a:lnTo>
                    <a:pt x="1622" y="2426"/>
                  </a:lnTo>
                  <a:lnTo>
                    <a:pt x="1553" y="2445"/>
                  </a:lnTo>
                  <a:lnTo>
                    <a:pt x="1484" y="2461"/>
                  </a:lnTo>
                  <a:lnTo>
                    <a:pt x="1414" y="2473"/>
                  </a:lnTo>
                  <a:lnTo>
                    <a:pt x="1344" y="2481"/>
                  </a:lnTo>
                  <a:lnTo>
                    <a:pt x="1273" y="2484"/>
                  </a:lnTo>
                  <a:close/>
                  <a:moveTo>
                    <a:pt x="801" y="1853"/>
                  </a:moveTo>
                  <a:lnTo>
                    <a:pt x="453" y="1853"/>
                  </a:lnTo>
                  <a:lnTo>
                    <a:pt x="1859" y="458"/>
                  </a:lnTo>
                  <a:lnTo>
                    <a:pt x="1799" y="414"/>
                  </a:lnTo>
                  <a:lnTo>
                    <a:pt x="1737" y="376"/>
                  </a:lnTo>
                  <a:lnTo>
                    <a:pt x="1673" y="342"/>
                  </a:lnTo>
                  <a:lnTo>
                    <a:pt x="1607" y="313"/>
                  </a:lnTo>
                  <a:lnTo>
                    <a:pt x="1539" y="290"/>
                  </a:lnTo>
                  <a:lnTo>
                    <a:pt x="1470" y="271"/>
                  </a:lnTo>
                  <a:lnTo>
                    <a:pt x="1400" y="258"/>
                  </a:lnTo>
                  <a:lnTo>
                    <a:pt x="1330" y="249"/>
                  </a:lnTo>
                  <a:lnTo>
                    <a:pt x="1259" y="245"/>
                  </a:lnTo>
                  <a:lnTo>
                    <a:pt x="1984" y="245"/>
                  </a:lnTo>
                  <a:lnTo>
                    <a:pt x="2013" y="267"/>
                  </a:lnTo>
                  <a:lnTo>
                    <a:pt x="2070" y="315"/>
                  </a:lnTo>
                  <a:lnTo>
                    <a:pt x="2125" y="367"/>
                  </a:lnTo>
                  <a:lnTo>
                    <a:pt x="2176" y="422"/>
                  </a:lnTo>
                  <a:lnTo>
                    <a:pt x="2224" y="479"/>
                  </a:lnTo>
                  <a:lnTo>
                    <a:pt x="2268" y="539"/>
                  </a:lnTo>
                  <a:lnTo>
                    <a:pt x="2307" y="601"/>
                  </a:lnTo>
                  <a:lnTo>
                    <a:pt x="2325" y="632"/>
                  </a:lnTo>
                  <a:lnTo>
                    <a:pt x="2032" y="632"/>
                  </a:lnTo>
                  <a:lnTo>
                    <a:pt x="801" y="1853"/>
                  </a:lnTo>
                  <a:close/>
                  <a:moveTo>
                    <a:pt x="1984" y="2239"/>
                  </a:moveTo>
                  <a:lnTo>
                    <a:pt x="1226" y="2239"/>
                  </a:lnTo>
                  <a:lnTo>
                    <a:pt x="1297" y="2238"/>
                  </a:lnTo>
                  <a:lnTo>
                    <a:pt x="1367" y="2232"/>
                  </a:lnTo>
                  <a:lnTo>
                    <a:pt x="1437" y="2221"/>
                  </a:lnTo>
                  <a:lnTo>
                    <a:pt x="1507" y="2204"/>
                  </a:lnTo>
                  <a:lnTo>
                    <a:pt x="1575" y="2183"/>
                  </a:lnTo>
                  <a:lnTo>
                    <a:pt x="1642" y="2157"/>
                  </a:lnTo>
                  <a:lnTo>
                    <a:pt x="1707" y="2125"/>
                  </a:lnTo>
                  <a:lnTo>
                    <a:pt x="1770" y="2089"/>
                  </a:lnTo>
                  <a:lnTo>
                    <a:pt x="1831" y="2048"/>
                  </a:lnTo>
                  <a:lnTo>
                    <a:pt x="1890" y="2002"/>
                  </a:lnTo>
                  <a:lnTo>
                    <a:pt x="1945" y="1950"/>
                  </a:lnTo>
                  <a:lnTo>
                    <a:pt x="1997" y="1895"/>
                  </a:lnTo>
                  <a:lnTo>
                    <a:pt x="2044" y="1837"/>
                  </a:lnTo>
                  <a:lnTo>
                    <a:pt x="2086" y="1776"/>
                  </a:lnTo>
                  <a:lnTo>
                    <a:pt x="2122" y="1713"/>
                  </a:lnTo>
                  <a:lnTo>
                    <a:pt x="2154" y="1648"/>
                  </a:lnTo>
                  <a:lnTo>
                    <a:pt x="2181" y="1582"/>
                  </a:lnTo>
                  <a:lnTo>
                    <a:pt x="2202" y="1514"/>
                  </a:lnTo>
                  <a:lnTo>
                    <a:pt x="2219" y="1444"/>
                  </a:lnTo>
                  <a:lnTo>
                    <a:pt x="2231" y="1374"/>
                  </a:lnTo>
                  <a:lnTo>
                    <a:pt x="2238" y="1304"/>
                  </a:lnTo>
                  <a:lnTo>
                    <a:pt x="2240" y="1233"/>
                  </a:lnTo>
                  <a:lnTo>
                    <a:pt x="2237" y="1162"/>
                  </a:lnTo>
                  <a:lnTo>
                    <a:pt x="2228" y="1092"/>
                  </a:lnTo>
                  <a:lnTo>
                    <a:pt x="2215" y="1022"/>
                  </a:lnTo>
                  <a:lnTo>
                    <a:pt x="2197" y="953"/>
                  </a:lnTo>
                  <a:lnTo>
                    <a:pt x="2174" y="885"/>
                  </a:lnTo>
                  <a:lnTo>
                    <a:pt x="2146" y="819"/>
                  </a:lnTo>
                  <a:lnTo>
                    <a:pt x="2113" y="754"/>
                  </a:lnTo>
                  <a:lnTo>
                    <a:pt x="2075" y="692"/>
                  </a:lnTo>
                  <a:lnTo>
                    <a:pt x="2032" y="632"/>
                  </a:lnTo>
                  <a:lnTo>
                    <a:pt x="2325" y="632"/>
                  </a:lnTo>
                  <a:lnTo>
                    <a:pt x="2343" y="664"/>
                  </a:lnTo>
                  <a:lnTo>
                    <a:pt x="2375" y="729"/>
                  </a:lnTo>
                  <a:lnTo>
                    <a:pt x="2402" y="795"/>
                  </a:lnTo>
                  <a:lnTo>
                    <a:pt x="2426" y="863"/>
                  </a:lnTo>
                  <a:lnTo>
                    <a:pt x="2446" y="931"/>
                  </a:lnTo>
                  <a:lnTo>
                    <a:pt x="2461" y="1001"/>
                  </a:lnTo>
                  <a:lnTo>
                    <a:pt x="2473" y="1071"/>
                  </a:lnTo>
                  <a:lnTo>
                    <a:pt x="2481" y="1141"/>
                  </a:lnTo>
                  <a:lnTo>
                    <a:pt x="2484" y="1212"/>
                  </a:lnTo>
                  <a:lnTo>
                    <a:pt x="2484" y="1282"/>
                  </a:lnTo>
                  <a:lnTo>
                    <a:pt x="2480" y="1353"/>
                  </a:lnTo>
                  <a:lnTo>
                    <a:pt x="2472" y="1423"/>
                  </a:lnTo>
                  <a:lnTo>
                    <a:pt x="2460" y="1493"/>
                  </a:lnTo>
                  <a:lnTo>
                    <a:pt x="2443" y="1562"/>
                  </a:lnTo>
                  <a:lnTo>
                    <a:pt x="2423" y="1631"/>
                  </a:lnTo>
                  <a:lnTo>
                    <a:pt x="2399" y="1698"/>
                  </a:lnTo>
                  <a:lnTo>
                    <a:pt x="2371" y="1764"/>
                  </a:lnTo>
                  <a:lnTo>
                    <a:pt x="2339" y="1829"/>
                  </a:lnTo>
                  <a:lnTo>
                    <a:pt x="2302" y="1892"/>
                  </a:lnTo>
                  <a:lnTo>
                    <a:pt x="2262" y="1953"/>
                  </a:lnTo>
                  <a:lnTo>
                    <a:pt x="2218" y="2012"/>
                  </a:lnTo>
                  <a:lnTo>
                    <a:pt x="2170" y="2070"/>
                  </a:lnTo>
                  <a:lnTo>
                    <a:pt x="2118" y="2124"/>
                  </a:lnTo>
                  <a:lnTo>
                    <a:pt x="2063" y="2176"/>
                  </a:lnTo>
                  <a:lnTo>
                    <a:pt x="2005" y="2224"/>
                  </a:lnTo>
                  <a:lnTo>
                    <a:pt x="1984" y="2239"/>
                  </a:lnTo>
                  <a:close/>
                </a:path>
              </a:pathLst>
            </a:custGeom>
            <a:solidFill>
              <a:srgbClr val="EC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3671418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3108498D-DD43-BD66-BAAF-250371602317}"/>
              </a:ext>
            </a:extLst>
          </p:cNvPr>
          <p:cNvSpPr txBox="1"/>
          <p:nvPr/>
        </p:nvSpPr>
        <p:spPr>
          <a:xfrm>
            <a:off x="649357" y="477079"/>
            <a:ext cx="10667999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9865" marR="248285" algn="ctr">
              <a:lnSpc>
                <a:spcPct val="150000"/>
              </a:lnSpc>
              <a:spcBef>
                <a:spcPts val="705"/>
              </a:spcBef>
              <a:spcAft>
                <a:spcPts val="0"/>
              </a:spcAft>
            </a:pP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KAŻDY</a:t>
            </a:r>
            <a:r>
              <a:rPr lang="pl-PL" sz="2800" b="1" spc="24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Z</a:t>
            </a:r>
            <a:r>
              <a:rPr lang="pl-PL" sz="2800" b="1" spc="24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NAS</a:t>
            </a:r>
            <a:r>
              <a:rPr lang="pl-PL" sz="2800" b="1" spc="24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MA</a:t>
            </a:r>
            <a:r>
              <a:rPr lang="pl-PL" sz="2800" b="1" spc="24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PRAWO</a:t>
            </a:r>
            <a:r>
              <a:rPr lang="pl-PL" sz="2800" b="1" spc="24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DO</a:t>
            </a:r>
            <a:r>
              <a:rPr lang="pl-PL" sz="2800" b="1" spc="24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SZACUNKU!</a:t>
            </a:r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2186940" marR="2411095" algn="ctr">
              <a:lnSpc>
                <a:spcPct val="150000"/>
              </a:lnSpc>
              <a:spcBef>
                <a:spcPts val="940"/>
              </a:spcBef>
              <a:spcAft>
                <a:spcPts val="0"/>
              </a:spcAft>
            </a:pP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SZANUJEMY ZDANIE INNYCH,</a:t>
            </a:r>
            <a:r>
              <a:rPr lang="pl-PL" sz="2800" b="1" spc="-138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ICH</a:t>
            </a:r>
            <a:r>
              <a:rPr lang="pl-PL" sz="2800" b="1" spc="-34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POGLĄDY</a:t>
            </a:r>
            <a:r>
              <a:rPr lang="pl-PL" sz="2800" b="1" spc="-33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I</a:t>
            </a:r>
            <a:r>
              <a:rPr lang="pl-PL" sz="2800" b="1" spc="-33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STYL.</a:t>
            </a:r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189865" marR="248285" algn="ctr">
              <a:lnSpc>
                <a:spcPct val="150000"/>
              </a:lnSpc>
              <a:spcAft>
                <a:spcPts val="0"/>
              </a:spcAft>
            </a:pP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SŁUCHAMY</a:t>
            </a:r>
            <a:r>
              <a:rPr lang="pl-PL" sz="2800" b="1" spc="-23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SIĘ</a:t>
            </a:r>
            <a:r>
              <a:rPr lang="pl-PL" sz="2800" b="1" spc="-23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UWAŻNIE</a:t>
            </a:r>
            <a:r>
              <a:rPr lang="pl-PL" sz="2800" b="1" spc="-22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I</a:t>
            </a:r>
            <a:r>
              <a:rPr lang="pl-PL" sz="2800" b="1" spc="-23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INFORMUJEMY</a:t>
            </a:r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2186940" marR="2245995" algn="ctr">
              <a:lnSpc>
                <a:spcPct val="150000"/>
              </a:lnSpc>
              <a:spcBef>
                <a:spcPts val="940"/>
              </a:spcBef>
              <a:spcAft>
                <a:spcPts val="0"/>
              </a:spcAft>
            </a:pP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SIĘ O WAŻNYCH SPRAWACH,</a:t>
            </a:r>
            <a:r>
              <a:rPr lang="pl-PL" sz="2800" b="1" spc="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KTÓRE</a:t>
            </a:r>
            <a:r>
              <a:rPr lang="pl-PL" sz="2800" b="1" spc="-7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SĄ</a:t>
            </a:r>
            <a:r>
              <a:rPr lang="pl-PL" sz="2800" b="1" spc="-7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Z</a:t>
            </a:r>
            <a:r>
              <a:rPr lang="pl-PL" sz="2800" b="1" spc="-70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NAMI</a:t>
            </a:r>
            <a:r>
              <a:rPr lang="pl-PL" sz="2800" b="1" spc="-75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ZWIĄZANE.</a:t>
            </a:r>
            <a:endParaRPr lang="pl-PL" sz="2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672465" marR="730250" algn="ctr">
              <a:lnSpc>
                <a:spcPct val="150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TE</a:t>
            </a:r>
            <a:r>
              <a:rPr lang="pl-PL" sz="2800" b="1" spc="-270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ZASADY</a:t>
            </a:r>
            <a:r>
              <a:rPr lang="pl-PL" sz="2800" b="1" spc="-265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DOTYCZĄ</a:t>
            </a:r>
            <a:r>
              <a:rPr lang="pl-PL" sz="2800" b="1" spc="-270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WSZYSTKICH</a:t>
            </a:r>
            <a:br>
              <a:rPr lang="pl-PL" sz="2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</a:br>
            <a:r>
              <a:rPr lang="pl-PL" sz="2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OSÓB</a:t>
            </a:r>
            <a:r>
              <a:rPr lang="pl-PL" sz="2800" b="1" spc="-40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W</a:t>
            </a:r>
            <a:r>
              <a:rPr lang="pl-PL" sz="2800" b="1" spc="-40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NASZEJ</a:t>
            </a:r>
            <a:r>
              <a:rPr lang="pl-PL" sz="2800" b="1" spc="-35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pl-PL" sz="2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PLACÓWCE</a:t>
            </a:r>
            <a:r>
              <a:rPr lang="pl-PL" sz="1800" b="1" dirty="0">
                <a:solidFill>
                  <a:srgbClr val="527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.</a:t>
            </a: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8966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3108498D-DD43-BD66-BAAF-250371602317}"/>
              </a:ext>
            </a:extLst>
          </p:cNvPr>
          <p:cNvSpPr txBox="1"/>
          <p:nvPr/>
        </p:nvSpPr>
        <p:spPr>
          <a:xfrm>
            <a:off x="649357" y="477079"/>
            <a:ext cx="10667999" cy="5252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9865" marR="248285" algn="ctr">
              <a:lnSpc>
                <a:spcPct val="150000"/>
              </a:lnSpc>
              <a:spcBef>
                <a:spcPts val="705"/>
              </a:spcBef>
              <a:spcAft>
                <a:spcPts val="0"/>
              </a:spcAft>
            </a:pP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JEŻELI DOŚWIADCZYŁEŚ/ DOŚWIADCZYŁAŚ PRZEMOCY LUB BYŁEŚ/ BYŁAŚ JEJ ŚWIADKIEM POINFORMUJ O TYM DOROSŁEGO,</a:t>
            </a:r>
          </a:p>
          <a:p>
            <a:pPr marL="189865" marR="248285" algn="ctr">
              <a:lnSpc>
                <a:spcPct val="150000"/>
              </a:lnSpc>
              <a:spcBef>
                <a:spcPts val="705"/>
              </a:spcBef>
              <a:spcAft>
                <a:spcPts val="0"/>
              </a:spcAft>
            </a:pP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KTÓREMU UFASZ.</a:t>
            </a:r>
          </a:p>
          <a:p>
            <a:pPr marL="189865" marR="248285" algn="ctr">
              <a:lnSpc>
                <a:spcPct val="150000"/>
              </a:lnSpc>
              <a:spcBef>
                <a:spcPts val="705"/>
              </a:spcBef>
              <a:spcAft>
                <a:spcPts val="0"/>
              </a:spcAft>
            </a:pPr>
            <a:endParaRPr lang="pl-PL" sz="2800" b="1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189865" marR="248285" algn="ctr">
              <a:lnSpc>
                <a:spcPct val="150000"/>
              </a:lnSpc>
              <a:spcBef>
                <a:spcPts val="705"/>
              </a:spcBef>
              <a:spcAft>
                <a:spcPts val="0"/>
              </a:spcAft>
            </a:pP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NIGDY NIE JESTEŚ SAM/ SAMA!</a:t>
            </a:r>
          </a:p>
          <a:p>
            <a:pPr marL="189865" marR="248285" algn="ctr">
              <a:lnSpc>
                <a:spcPct val="150000"/>
              </a:lnSpc>
              <a:spcBef>
                <a:spcPts val="705"/>
              </a:spcBef>
              <a:spcAft>
                <a:spcPts val="0"/>
              </a:spcAft>
            </a:pPr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ZGŁASZAJ POTRZEBĘ POMOCY DLA SIEBIE I INNYCH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2900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713978" y="372597"/>
            <a:ext cx="4391191" cy="1325563"/>
          </a:xfrm>
        </p:spPr>
        <p:txBody>
          <a:bodyPr rtlCol="0" anchor="t">
            <a:normAutofit/>
          </a:bodyPr>
          <a:lstStyle/>
          <a:p>
            <a:pPr algn="ctr" rtl="0"/>
            <a:r>
              <a:rPr lang="pl-PL" sz="3600" dirty="0"/>
              <a:t>Ważne numery telefonów</a:t>
            </a:r>
          </a:p>
        </p:txBody>
      </p:sp>
      <p:sp>
        <p:nvSpPr>
          <p:cNvPr id="7" name="Tekst — symbol zastępczy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0660" y="2119822"/>
            <a:ext cx="10495722" cy="3364945"/>
          </a:xfrm>
        </p:spPr>
        <p:txBody>
          <a:bodyPr rtlCol="0">
            <a:noAutofit/>
          </a:bodyPr>
          <a:lstStyle/>
          <a:p>
            <a:pPr algn="l"/>
            <a:endParaRPr lang="pl-PL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pl-PL" sz="2400" b="1" i="0" u="none" strike="noStrike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116 111 </a:t>
            </a:r>
            <a: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TELEFON ZAUFANIA DLA DZIECI I MŁODZIEŻY</a:t>
            </a:r>
            <a:b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i="0" u="none" strike="noStrike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800 120 226 </a:t>
            </a:r>
            <a: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POLICYJNY TELEFON ZAUFANIA</a:t>
            </a:r>
            <a:b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i="0" u="none" strike="noStrike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22 654 35 37- </a:t>
            </a:r>
            <a: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ANTYDEPRESYJNY TELEFON ZAUFANIA</a:t>
            </a:r>
            <a:b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FUNDACJI ITAKA</a:t>
            </a:r>
            <a:b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i="0" u="none" strike="noStrike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800 12 12 12 </a:t>
            </a:r>
            <a: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DZIECIĘCY TELEFON ZAUFANIA RZECZNIKA</a:t>
            </a:r>
            <a:b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 DZIECKA</a:t>
            </a:r>
            <a:b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i="0" u="none" strike="noStrike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800 120 002 </a:t>
            </a:r>
            <a:r>
              <a:rPr lang="pl-PL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OGÓLNOPOLSKI TELEFON DLA OFIARPRZEMOCY W RODZINIE „NIEBIESKA LINIA</a:t>
            </a:r>
            <a:endParaRPr lang="pl-PL" sz="2400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3108498D-DD43-BD66-BAAF-250371602317}"/>
              </a:ext>
            </a:extLst>
          </p:cNvPr>
          <p:cNvSpPr txBox="1"/>
          <p:nvPr/>
        </p:nvSpPr>
        <p:spPr>
          <a:xfrm>
            <a:off x="762000" y="780442"/>
            <a:ext cx="1066799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</a:endParaRPr>
          </a:p>
          <a:p>
            <a:pPr algn="ctr"/>
            <a:r>
              <a:rPr lang="pl-PL" sz="6600" b="1" i="0" u="none" strike="noStrike" baseline="0" dirty="0">
                <a:latin typeface="+mj-lt"/>
              </a:rPr>
              <a:t>MASZ PYTANIA?  </a:t>
            </a:r>
          </a:p>
          <a:p>
            <a:pPr algn="ctr"/>
            <a:endParaRPr lang="pl-PL" sz="6600" b="1" i="0" u="none" strike="noStrike" baseline="0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t-BR" sz="3200" b="0" i="0" u="none" strike="noStrike" baseline="0" dirty="0">
                <a:latin typeface="+mj-lt"/>
              </a:rPr>
              <a:t>C H Ę T N I E </a:t>
            </a:r>
            <a:endParaRPr lang="pl-PL" sz="3200" b="0" i="0" u="none" strike="noStrike" baseline="0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t-BR" sz="3200" b="0" i="0" u="none" strike="noStrike" baseline="0" dirty="0">
                <a:latin typeface="+mj-lt"/>
              </a:rPr>
              <a:t>O D P O W I E M Y </a:t>
            </a:r>
            <a:endParaRPr lang="pl-PL" sz="3200" b="0" i="0" u="none" strike="noStrike" baseline="0" dirty="0">
              <a:latin typeface="+mj-lt"/>
            </a:endParaRPr>
          </a:p>
          <a:p>
            <a:pPr algn="ctr"/>
            <a:endParaRPr lang="pl-PL" sz="3200" dirty="0">
              <a:latin typeface="+mj-lt"/>
            </a:endParaRPr>
          </a:p>
          <a:p>
            <a:pPr algn="ctr"/>
            <a:r>
              <a:rPr lang="pl-PL" sz="3200" dirty="0">
                <a:latin typeface="+mj-lt"/>
              </a:rPr>
              <a:t>pedagog i psycholog szkolny</a:t>
            </a:r>
          </a:p>
        </p:txBody>
      </p:sp>
    </p:spTree>
    <p:extLst>
      <p:ext uri="{BB962C8B-B14F-4D97-AF65-F5344CB8AC3E}">
        <p14:creationId xmlns:p14="http://schemas.microsoft.com/office/powerpoint/2010/main" val="382709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4000"/>
    </mc:Choice>
    <mc:Fallback>
      <p:transition spd="slow" advTm="4000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209361_TF66931380_Win32" id="{1665430D-79FF-4568-B40B-3FB6779F0A29}" vid="{50AA1958-12B3-46BE-8893-11E14AE85992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{6678F245-4957-4843-8B19-501529B118B3}tf66931380_win32</Template>
  <TotalTime>85</TotalTime>
  <Words>328</Words>
  <Application>Microsoft Office PowerPoint</Application>
  <PresentationFormat>Panoramiczny</PresentationFormat>
  <Paragraphs>57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Franklin Gothic Book</vt:lpstr>
      <vt:lpstr>Tahoma</vt:lpstr>
      <vt:lpstr>Times New Roman</vt:lpstr>
      <vt:lpstr>Motyw pakietu Office</vt:lpstr>
      <vt:lpstr>STANDARDY OCHRONY MAŁOLETNICH</vt:lpstr>
      <vt:lpstr>CZYM SĄ STANDARDY OCHRONY MAŁOLETNICH?</vt:lpstr>
      <vt:lpstr>CZYM SĄ STANDARDY OCHRONY MAŁOLETNICH?</vt:lpstr>
      <vt:lpstr>STANDARDY OCHRONY MAŁOLETNICH</vt:lpstr>
      <vt:lpstr>Prezentacja programu PowerPoint</vt:lpstr>
      <vt:lpstr>Prezentacja programu PowerPoint</vt:lpstr>
      <vt:lpstr>Ważne numery telefonów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OCHRONY MAŁOLETNICH</dc:title>
  <dc:creator>Beata Steć</dc:creator>
  <cp:lastModifiedBy>Beata Steć</cp:lastModifiedBy>
  <cp:revision>1</cp:revision>
  <dcterms:created xsi:type="dcterms:W3CDTF">2024-03-12T11:44:06Z</dcterms:created>
  <dcterms:modified xsi:type="dcterms:W3CDTF">2024-03-14T10:02:24Z</dcterms:modified>
</cp:coreProperties>
</file>