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1" r:id="rId3"/>
    <p:sldId id="263" r:id="rId4"/>
    <p:sldId id="265" r:id="rId5"/>
    <p:sldId id="266" r:id="rId6"/>
    <p:sldId id="267" r:id="rId7"/>
    <p:sldId id="268" r:id="rId8"/>
    <p:sldId id="269" r:id="rId9"/>
    <p:sldId id="274" r:id="rId10"/>
    <p:sldId id="271" r:id="rId11"/>
    <p:sldId id="273" r:id="rId12"/>
    <p:sldId id="275" r:id="rId13"/>
    <p:sldId id="276" r:id="rId14"/>
    <p:sldId id="277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5FBAF-85B1-4CD3-8877-B60D8E6A9A45}" v="139" dt="2024-03-14T09:59:19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a Steć" userId="8effa3e389cfc6f7" providerId="LiveId" clId="{3225FBAF-85B1-4CD3-8877-B60D8E6A9A45}"/>
    <pc:docChg chg="undo custSel addSld delSld modSld sldOrd modMainMaster">
      <pc:chgData name="Beata Steć" userId="8effa3e389cfc6f7" providerId="LiveId" clId="{3225FBAF-85B1-4CD3-8877-B60D8E6A9A45}" dt="2024-03-14T09:59:19.322" v="1057"/>
      <pc:docMkLst>
        <pc:docMk/>
      </pc:docMkLst>
      <pc:sldChg chg="modSp del mod">
        <pc:chgData name="Beata Steć" userId="8effa3e389cfc6f7" providerId="LiveId" clId="{3225FBAF-85B1-4CD3-8877-B60D8E6A9A45}" dt="2024-03-12T11:19:00.774" v="1039" actId="2696"/>
        <pc:sldMkLst>
          <pc:docMk/>
          <pc:sldMk cId="1428749683" sldId="258"/>
        </pc:sldMkLst>
        <pc:picChg chg="mod">
          <ac:chgData name="Beata Steć" userId="8effa3e389cfc6f7" providerId="LiveId" clId="{3225FBAF-85B1-4CD3-8877-B60D8E6A9A45}" dt="2024-03-12T11:18:55.415" v="1038" actId="1076"/>
          <ac:picMkLst>
            <pc:docMk/>
            <pc:sldMk cId="1428749683" sldId="258"/>
            <ac:picMk id="4" creationId="{DE4B5020-6506-4BFA-FE48-8CE103F3A51C}"/>
          </ac:picMkLst>
        </pc:picChg>
      </pc:sldChg>
      <pc:sldChg chg="modTransition">
        <pc:chgData name="Beata Steć" userId="8effa3e389cfc6f7" providerId="LiveId" clId="{3225FBAF-85B1-4CD3-8877-B60D8E6A9A45}" dt="2024-03-14T09:59:19.322" v="1057"/>
        <pc:sldMkLst>
          <pc:docMk/>
          <pc:sldMk cId="1781148436" sldId="259"/>
        </pc:sldMkLst>
      </pc:sldChg>
      <pc:sldChg chg="delSp add del mod ord">
        <pc:chgData name="Beata Steć" userId="8effa3e389cfc6f7" providerId="LiveId" clId="{3225FBAF-85B1-4CD3-8877-B60D8E6A9A45}" dt="2024-03-12T11:18:39.853" v="1035" actId="2696"/>
        <pc:sldMkLst>
          <pc:docMk/>
          <pc:sldMk cId="2308691610" sldId="260"/>
        </pc:sldMkLst>
        <pc:picChg chg="del">
          <ac:chgData name="Beata Steć" userId="8effa3e389cfc6f7" providerId="LiveId" clId="{3225FBAF-85B1-4CD3-8877-B60D8E6A9A45}" dt="2024-03-11T11:16:24.041" v="1" actId="478"/>
          <ac:picMkLst>
            <pc:docMk/>
            <pc:sldMk cId="2308691610" sldId="260"/>
            <ac:picMk id="14" creationId="{F12CE494-834A-96FE-70E0-FA72D5400A8D}"/>
          </ac:picMkLst>
        </pc:picChg>
      </pc:sldChg>
      <pc:sldChg chg="addSp delSp modSp new mod ord modTransition setBg">
        <pc:chgData name="Beata Steć" userId="8effa3e389cfc6f7" providerId="LiveId" clId="{3225FBAF-85B1-4CD3-8877-B60D8E6A9A45}" dt="2024-03-14T09:59:19.322" v="1057"/>
        <pc:sldMkLst>
          <pc:docMk/>
          <pc:sldMk cId="292172240" sldId="261"/>
        </pc:sldMkLst>
        <pc:spChg chg="mod">
          <ac:chgData name="Beata Steć" userId="8effa3e389cfc6f7" providerId="LiveId" clId="{3225FBAF-85B1-4CD3-8877-B60D8E6A9A45}" dt="2024-03-12T08:13:14.922" v="315" actId="1076"/>
          <ac:spMkLst>
            <pc:docMk/>
            <pc:sldMk cId="292172240" sldId="261"/>
            <ac:spMk id="2" creationId="{F8BDD517-07BF-5AF5-8AD8-5BCEEAD72B9B}"/>
          </ac:spMkLst>
        </pc:spChg>
        <pc:spChg chg="del mod">
          <ac:chgData name="Beata Steć" userId="8effa3e389cfc6f7" providerId="LiveId" clId="{3225FBAF-85B1-4CD3-8877-B60D8E6A9A45}" dt="2024-03-12T08:04:46.721" v="53" actId="478"/>
          <ac:spMkLst>
            <pc:docMk/>
            <pc:sldMk cId="292172240" sldId="261"/>
            <ac:spMk id="3" creationId="{BCE40BA9-5BEB-EEDC-5058-232F23F2F406}"/>
          </ac:spMkLst>
        </pc:spChg>
        <pc:spChg chg="add mod">
          <ac:chgData name="Beata Steć" userId="8effa3e389cfc6f7" providerId="LiveId" clId="{3225FBAF-85B1-4CD3-8877-B60D8E6A9A45}" dt="2024-03-14T09:58:33.802" v="1053" actId="20577"/>
          <ac:spMkLst>
            <pc:docMk/>
            <pc:sldMk cId="292172240" sldId="261"/>
            <ac:spMk id="6" creationId="{7CD0BF16-A2D5-A1BF-ACC8-A6713DDBD538}"/>
          </ac:spMkLst>
        </pc:spChg>
        <pc:spChg chg="add del mod">
          <ac:chgData name="Beata Steć" userId="8effa3e389cfc6f7" providerId="LiveId" clId="{3225FBAF-85B1-4CD3-8877-B60D8E6A9A45}" dt="2024-03-12T08:05:01.406" v="55" actId="478"/>
          <ac:spMkLst>
            <pc:docMk/>
            <pc:sldMk cId="292172240" sldId="261"/>
            <ac:spMk id="7" creationId="{0DB6DBBA-EAA8-EFE7-7D8C-38A15B8EE762}"/>
          </ac:spMkLst>
        </pc:spChg>
        <pc:spChg chg="add del mod">
          <ac:chgData name="Beata Steć" userId="8effa3e389cfc6f7" providerId="LiveId" clId="{3225FBAF-85B1-4CD3-8877-B60D8E6A9A45}" dt="2024-03-12T08:05:01.406" v="57"/>
          <ac:spMkLst>
            <pc:docMk/>
            <pc:sldMk cId="292172240" sldId="261"/>
            <ac:spMk id="8" creationId="{F5A7A25B-AF55-408A-3B93-CF6BA4A0297D}"/>
          </ac:spMkLst>
        </pc:spChg>
        <pc:spChg chg="add mod">
          <ac:chgData name="Beata Steć" userId="8effa3e389cfc6f7" providerId="LiveId" clId="{3225FBAF-85B1-4CD3-8877-B60D8E6A9A45}" dt="2024-03-12T08:14:52.014" v="333" actId="2710"/>
          <ac:spMkLst>
            <pc:docMk/>
            <pc:sldMk cId="292172240" sldId="261"/>
            <ac:spMk id="9" creationId="{4A06C659-9377-C6CD-8401-E83F66DB9986}"/>
          </ac:spMkLst>
        </pc:spChg>
        <pc:spChg chg="add mod">
          <ac:chgData name="Beata Steć" userId="8effa3e389cfc6f7" providerId="LiveId" clId="{3225FBAF-85B1-4CD3-8877-B60D8E6A9A45}" dt="2024-03-12T08:12:45.764" v="306" actId="21"/>
          <ac:spMkLst>
            <pc:docMk/>
            <pc:sldMk cId="292172240" sldId="261"/>
            <ac:spMk id="10" creationId="{74333AE3-0BF9-12C9-260A-31CCF712A458}"/>
          </ac:spMkLst>
        </pc:spChg>
        <pc:spChg chg="add del mod">
          <ac:chgData name="Beata Steć" userId="8effa3e389cfc6f7" providerId="LiveId" clId="{3225FBAF-85B1-4CD3-8877-B60D8E6A9A45}" dt="2024-03-12T08:21:27.257" v="412" actId="478"/>
          <ac:spMkLst>
            <pc:docMk/>
            <pc:sldMk cId="292172240" sldId="261"/>
            <ac:spMk id="11" creationId="{3BBC8AE4-7FB6-52AB-9F3F-601886718B41}"/>
          </ac:spMkLst>
        </pc:spChg>
        <pc:spChg chg="add mod">
          <ac:chgData name="Beata Steć" userId="8effa3e389cfc6f7" providerId="LiveId" clId="{3225FBAF-85B1-4CD3-8877-B60D8E6A9A45}" dt="2024-03-12T08:21:09.513" v="410" actId="20577"/>
          <ac:spMkLst>
            <pc:docMk/>
            <pc:sldMk cId="292172240" sldId="261"/>
            <ac:spMk id="12" creationId="{257491F7-E084-3EF0-53A9-6B58163647A7}"/>
          </ac:spMkLst>
        </pc:spChg>
        <pc:picChg chg="add mod">
          <ac:chgData name="Beata Steć" userId="8effa3e389cfc6f7" providerId="LiveId" clId="{3225FBAF-85B1-4CD3-8877-B60D8E6A9A45}" dt="2024-03-12T08:13:12.142" v="314" actId="1076"/>
          <ac:picMkLst>
            <pc:docMk/>
            <pc:sldMk cId="292172240" sldId="261"/>
            <ac:picMk id="5" creationId="{578021BC-EA40-6819-594A-BA9D02888E6B}"/>
          </ac:picMkLst>
        </pc:picChg>
      </pc:sldChg>
      <pc:sldChg chg="addSp delSp modSp add del mod">
        <pc:chgData name="Beata Steć" userId="8effa3e389cfc6f7" providerId="LiveId" clId="{3225FBAF-85B1-4CD3-8877-B60D8E6A9A45}" dt="2024-03-12T08:28:01.012" v="464" actId="2696"/>
        <pc:sldMkLst>
          <pc:docMk/>
          <pc:sldMk cId="4280764997" sldId="262"/>
        </pc:sldMkLst>
        <pc:spChg chg="del mod">
          <ac:chgData name="Beata Steć" userId="8effa3e389cfc6f7" providerId="LiveId" clId="{3225FBAF-85B1-4CD3-8877-B60D8E6A9A45}" dt="2024-03-12T08:15:38.329" v="339" actId="478"/>
          <ac:spMkLst>
            <pc:docMk/>
            <pc:sldMk cId="4280764997" sldId="262"/>
            <ac:spMk id="2" creationId="{F8BDD517-07BF-5AF5-8AD8-5BCEEAD72B9B}"/>
          </ac:spMkLst>
        </pc:spChg>
        <pc:spChg chg="add del mod">
          <ac:chgData name="Beata Steć" userId="8effa3e389cfc6f7" providerId="LiveId" clId="{3225FBAF-85B1-4CD3-8877-B60D8E6A9A45}" dt="2024-03-12T08:16:01.374" v="340" actId="478"/>
          <ac:spMkLst>
            <pc:docMk/>
            <pc:sldMk cId="4280764997" sldId="262"/>
            <ac:spMk id="4" creationId="{5D732DCE-6588-3DE8-E6E4-0BE4CA75FC56}"/>
          </ac:spMkLst>
        </pc:spChg>
        <pc:spChg chg="del mod">
          <ac:chgData name="Beata Steć" userId="8effa3e389cfc6f7" providerId="LiveId" clId="{3225FBAF-85B1-4CD3-8877-B60D8E6A9A45}" dt="2024-03-12T08:16:04.642" v="342" actId="478"/>
          <ac:spMkLst>
            <pc:docMk/>
            <pc:sldMk cId="4280764997" sldId="262"/>
            <ac:spMk id="6" creationId="{7CD0BF16-A2D5-A1BF-ACC8-A6713DDBD538}"/>
          </ac:spMkLst>
        </pc:spChg>
        <pc:spChg chg="mod">
          <ac:chgData name="Beata Steć" userId="8effa3e389cfc6f7" providerId="LiveId" clId="{3225FBAF-85B1-4CD3-8877-B60D8E6A9A45}" dt="2024-03-12T08:16:09.346" v="343" actId="1076"/>
          <ac:spMkLst>
            <pc:docMk/>
            <pc:sldMk cId="4280764997" sldId="262"/>
            <ac:spMk id="9" creationId="{4A06C659-9377-C6CD-8401-E83F66DB9986}"/>
          </ac:spMkLst>
        </pc:spChg>
      </pc:sldChg>
      <pc:sldChg chg="delSp modSp add mod modTransition">
        <pc:chgData name="Beata Steć" userId="8effa3e389cfc6f7" providerId="LiveId" clId="{3225FBAF-85B1-4CD3-8877-B60D8E6A9A45}" dt="2024-03-14T09:59:19.322" v="1057"/>
        <pc:sldMkLst>
          <pc:docMk/>
          <pc:sldMk cId="1098697581" sldId="263"/>
        </pc:sldMkLst>
        <pc:spChg chg="mod">
          <ac:chgData name="Beata Steć" userId="8effa3e389cfc6f7" providerId="LiveId" clId="{3225FBAF-85B1-4CD3-8877-B60D8E6A9A45}" dt="2024-03-12T08:20:36.825" v="408" actId="1076"/>
          <ac:spMkLst>
            <pc:docMk/>
            <pc:sldMk cId="1098697581" sldId="263"/>
            <ac:spMk id="2" creationId="{F8BDD517-07BF-5AF5-8AD8-5BCEEAD72B9B}"/>
          </ac:spMkLst>
        </pc:spChg>
        <pc:spChg chg="del">
          <ac:chgData name="Beata Steć" userId="8effa3e389cfc6f7" providerId="LiveId" clId="{3225FBAF-85B1-4CD3-8877-B60D8E6A9A45}" dt="2024-03-12T08:16:57.030" v="379" actId="478"/>
          <ac:spMkLst>
            <pc:docMk/>
            <pc:sldMk cId="1098697581" sldId="263"/>
            <ac:spMk id="6" creationId="{7CD0BF16-A2D5-A1BF-ACC8-A6713DDBD538}"/>
          </ac:spMkLst>
        </pc:spChg>
        <pc:spChg chg="del">
          <ac:chgData name="Beata Steć" userId="8effa3e389cfc6f7" providerId="LiveId" clId="{3225FBAF-85B1-4CD3-8877-B60D8E6A9A45}" dt="2024-03-12T08:17:45.367" v="386" actId="478"/>
          <ac:spMkLst>
            <pc:docMk/>
            <pc:sldMk cId="1098697581" sldId="263"/>
            <ac:spMk id="9" creationId="{4A06C659-9377-C6CD-8401-E83F66DB9986}"/>
          </ac:spMkLst>
        </pc:spChg>
        <pc:spChg chg="mod">
          <ac:chgData name="Beata Steć" userId="8effa3e389cfc6f7" providerId="LiveId" clId="{3225FBAF-85B1-4CD3-8877-B60D8E6A9A45}" dt="2024-03-12T08:20:41.231" v="409" actId="1076"/>
          <ac:spMkLst>
            <pc:docMk/>
            <pc:sldMk cId="1098697581" sldId="263"/>
            <ac:spMk id="12" creationId="{257491F7-E084-3EF0-53A9-6B58163647A7}"/>
          </ac:spMkLst>
        </pc:spChg>
        <pc:picChg chg="mod">
          <ac:chgData name="Beata Steć" userId="8effa3e389cfc6f7" providerId="LiveId" clId="{3225FBAF-85B1-4CD3-8877-B60D8E6A9A45}" dt="2024-03-12T08:20:29.497" v="407" actId="1076"/>
          <ac:picMkLst>
            <pc:docMk/>
            <pc:sldMk cId="1098697581" sldId="263"/>
            <ac:picMk id="5" creationId="{578021BC-EA40-6819-594A-BA9D02888E6B}"/>
          </ac:picMkLst>
        </pc:picChg>
      </pc:sldChg>
      <pc:sldChg chg="addSp delSp modSp add del mod">
        <pc:chgData name="Beata Steć" userId="8effa3e389cfc6f7" providerId="LiveId" clId="{3225FBAF-85B1-4CD3-8877-B60D8E6A9A45}" dt="2024-03-12T08:26:02.328" v="453" actId="2696"/>
        <pc:sldMkLst>
          <pc:docMk/>
          <pc:sldMk cId="1133721121" sldId="264"/>
        </pc:sldMkLst>
        <pc:spChg chg="del mod">
          <ac:chgData name="Beata Steć" userId="8effa3e389cfc6f7" providerId="LiveId" clId="{3225FBAF-85B1-4CD3-8877-B60D8E6A9A45}" dt="2024-03-12T08:22:15.286" v="415" actId="478"/>
          <ac:spMkLst>
            <pc:docMk/>
            <pc:sldMk cId="1133721121" sldId="264"/>
            <ac:spMk id="2" creationId="{F8BDD517-07BF-5AF5-8AD8-5BCEEAD72B9B}"/>
          </ac:spMkLst>
        </pc:spChg>
        <pc:spChg chg="add del mod">
          <ac:chgData name="Beata Steć" userId="8effa3e389cfc6f7" providerId="LiveId" clId="{3225FBAF-85B1-4CD3-8877-B60D8E6A9A45}" dt="2024-03-12T08:22:21.477" v="416" actId="478"/>
          <ac:spMkLst>
            <pc:docMk/>
            <pc:sldMk cId="1133721121" sldId="264"/>
            <ac:spMk id="4" creationId="{E8536C94-41DC-21CD-7C7A-2B40FEEF11BF}"/>
          </ac:spMkLst>
        </pc:spChg>
        <pc:spChg chg="mod">
          <ac:chgData name="Beata Steć" userId="8effa3e389cfc6f7" providerId="LiveId" clId="{3225FBAF-85B1-4CD3-8877-B60D8E6A9A45}" dt="2024-03-12T08:25:07.164" v="444" actId="21"/>
          <ac:spMkLst>
            <pc:docMk/>
            <pc:sldMk cId="1133721121" sldId="264"/>
            <ac:spMk id="12" creationId="{257491F7-E084-3EF0-53A9-6B58163647A7}"/>
          </ac:spMkLst>
        </pc:spChg>
        <pc:picChg chg="del mod">
          <ac:chgData name="Beata Steć" userId="8effa3e389cfc6f7" providerId="LiveId" clId="{3225FBAF-85B1-4CD3-8877-B60D8E6A9A45}" dt="2024-03-12T08:23:16.061" v="427" actId="478"/>
          <ac:picMkLst>
            <pc:docMk/>
            <pc:sldMk cId="1133721121" sldId="264"/>
            <ac:picMk id="5" creationId="{578021BC-EA40-6819-594A-BA9D02888E6B}"/>
          </ac:picMkLst>
        </pc:picChg>
      </pc:sldChg>
      <pc:sldChg chg="modSp add mod modTransition">
        <pc:chgData name="Beata Steć" userId="8effa3e389cfc6f7" providerId="LiveId" clId="{3225FBAF-85B1-4CD3-8877-B60D8E6A9A45}" dt="2024-03-14T09:59:19.322" v="1057"/>
        <pc:sldMkLst>
          <pc:docMk/>
          <pc:sldMk cId="2933715505" sldId="265"/>
        </pc:sldMkLst>
        <pc:spChg chg="mod">
          <ac:chgData name="Beata Steć" userId="8effa3e389cfc6f7" providerId="LiveId" clId="{3225FBAF-85B1-4CD3-8877-B60D8E6A9A45}" dt="2024-03-12T08:24:36.006" v="442" actId="1076"/>
          <ac:spMkLst>
            <pc:docMk/>
            <pc:sldMk cId="2933715505" sldId="265"/>
            <ac:spMk id="2" creationId="{F8BDD517-07BF-5AF5-8AD8-5BCEEAD72B9B}"/>
          </ac:spMkLst>
        </pc:spChg>
        <pc:spChg chg="mod">
          <ac:chgData name="Beata Steć" userId="8effa3e389cfc6f7" providerId="LiveId" clId="{3225FBAF-85B1-4CD3-8877-B60D8E6A9A45}" dt="2024-03-12T08:24:23.082" v="437" actId="1076"/>
          <ac:spMkLst>
            <pc:docMk/>
            <pc:sldMk cId="2933715505" sldId="265"/>
            <ac:spMk id="12" creationId="{257491F7-E084-3EF0-53A9-6B58163647A7}"/>
          </ac:spMkLst>
        </pc:spChg>
        <pc:picChg chg="mod">
          <ac:chgData name="Beata Steć" userId="8effa3e389cfc6f7" providerId="LiveId" clId="{3225FBAF-85B1-4CD3-8877-B60D8E6A9A45}" dt="2024-03-12T08:26:22.120" v="454" actId="14100"/>
          <ac:picMkLst>
            <pc:docMk/>
            <pc:sldMk cId="2933715505" sldId="265"/>
            <ac:picMk id="5" creationId="{578021BC-EA40-6819-594A-BA9D02888E6B}"/>
          </ac:picMkLst>
        </pc:picChg>
      </pc:sldChg>
      <pc:sldChg chg="addSp delSp modSp add mod modTransition">
        <pc:chgData name="Beata Steć" userId="8effa3e389cfc6f7" providerId="LiveId" clId="{3225FBAF-85B1-4CD3-8877-B60D8E6A9A45}" dt="2024-03-14T09:59:19.322" v="1057"/>
        <pc:sldMkLst>
          <pc:docMk/>
          <pc:sldMk cId="1626831980" sldId="266"/>
        </pc:sldMkLst>
        <pc:spChg chg="del mod">
          <ac:chgData name="Beata Steć" userId="8effa3e389cfc6f7" providerId="LiveId" clId="{3225FBAF-85B1-4CD3-8877-B60D8E6A9A45}" dt="2024-03-12T08:25:32.181" v="447" actId="478"/>
          <ac:spMkLst>
            <pc:docMk/>
            <pc:sldMk cId="1626831980" sldId="266"/>
            <ac:spMk id="2" creationId="{F8BDD517-07BF-5AF5-8AD8-5BCEEAD72B9B}"/>
          </ac:spMkLst>
        </pc:spChg>
        <pc:spChg chg="add del mod">
          <ac:chgData name="Beata Steć" userId="8effa3e389cfc6f7" providerId="LiveId" clId="{3225FBAF-85B1-4CD3-8877-B60D8E6A9A45}" dt="2024-03-12T08:25:34.650" v="448" actId="478"/>
          <ac:spMkLst>
            <pc:docMk/>
            <pc:sldMk cId="1626831980" sldId="266"/>
            <ac:spMk id="4" creationId="{E0CB2482-41B9-4854-B58D-48D87E96B8F1}"/>
          </ac:spMkLst>
        </pc:spChg>
        <pc:spChg chg="mod">
          <ac:chgData name="Beata Steć" userId="8effa3e389cfc6f7" providerId="LiveId" clId="{3225FBAF-85B1-4CD3-8877-B60D8E6A9A45}" dt="2024-03-12T08:27:00.694" v="459" actId="1076"/>
          <ac:spMkLst>
            <pc:docMk/>
            <pc:sldMk cId="1626831980" sldId="266"/>
            <ac:spMk id="12" creationId="{257491F7-E084-3EF0-53A9-6B58163647A7}"/>
          </ac:spMkLst>
        </pc:spChg>
        <pc:picChg chg="mod">
          <ac:chgData name="Beata Steć" userId="8effa3e389cfc6f7" providerId="LiveId" clId="{3225FBAF-85B1-4CD3-8877-B60D8E6A9A45}" dt="2024-03-12T08:27:21.930" v="460" actId="1076"/>
          <ac:picMkLst>
            <pc:docMk/>
            <pc:sldMk cId="1626831980" sldId="266"/>
            <ac:picMk id="5" creationId="{578021BC-EA40-6819-594A-BA9D02888E6B}"/>
          </ac:picMkLst>
        </pc:picChg>
      </pc:sldChg>
      <pc:sldChg chg="delSp modSp add mod ord modTransition">
        <pc:chgData name="Beata Steć" userId="8effa3e389cfc6f7" providerId="LiveId" clId="{3225FBAF-85B1-4CD3-8877-B60D8E6A9A45}" dt="2024-03-14T09:59:19.322" v="1057"/>
        <pc:sldMkLst>
          <pc:docMk/>
          <pc:sldMk cId="3864684611" sldId="267"/>
        </pc:sldMkLst>
        <pc:spChg chg="mod">
          <ac:chgData name="Beata Steć" userId="8effa3e389cfc6f7" providerId="LiveId" clId="{3225FBAF-85B1-4CD3-8877-B60D8E6A9A45}" dt="2024-03-12T08:30:38.936" v="526" actId="1076"/>
          <ac:spMkLst>
            <pc:docMk/>
            <pc:sldMk cId="3864684611" sldId="267"/>
            <ac:spMk id="2" creationId="{F8BDD517-07BF-5AF5-8AD8-5BCEEAD72B9B}"/>
          </ac:spMkLst>
        </pc:spChg>
        <pc:spChg chg="del">
          <ac:chgData name="Beata Steć" userId="8effa3e389cfc6f7" providerId="LiveId" clId="{3225FBAF-85B1-4CD3-8877-B60D8E6A9A45}" dt="2024-03-12T08:40:46.017" v="646" actId="478"/>
          <ac:spMkLst>
            <pc:docMk/>
            <pc:sldMk cId="3864684611" sldId="267"/>
            <ac:spMk id="11" creationId="{3BBC8AE4-7FB6-52AB-9F3F-601886718B41}"/>
          </ac:spMkLst>
        </pc:spChg>
        <pc:spChg chg="mod">
          <ac:chgData name="Beata Steć" userId="8effa3e389cfc6f7" providerId="LiveId" clId="{3225FBAF-85B1-4CD3-8877-B60D8E6A9A45}" dt="2024-03-12T08:30:51.123" v="528" actId="1076"/>
          <ac:spMkLst>
            <pc:docMk/>
            <pc:sldMk cId="3864684611" sldId="267"/>
            <ac:spMk id="12" creationId="{257491F7-E084-3EF0-53A9-6B58163647A7}"/>
          </ac:spMkLst>
        </pc:spChg>
        <pc:picChg chg="mod">
          <ac:chgData name="Beata Steć" userId="8effa3e389cfc6f7" providerId="LiveId" clId="{3225FBAF-85B1-4CD3-8877-B60D8E6A9A45}" dt="2024-03-12T08:30:42.248" v="527" actId="1076"/>
          <ac:picMkLst>
            <pc:docMk/>
            <pc:sldMk cId="3864684611" sldId="267"/>
            <ac:picMk id="5" creationId="{578021BC-EA40-6819-594A-BA9D02888E6B}"/>
          </ac:picMkLst>
        </pc:picChg>
      </pc:sldChg>
      <pc:sldChg chg="addSp delSp modSp add mod modTransition">
        <pc:chgData name="Beata Steć" userId="8effa3e389cfc6f7" providerId="LiveId" clId="{3225FBAF-85B1-4CD3-8877-B60D8E6A9A45}" dt="2024-03-14T09:59:19.322" v="1057"/>
        <pc:sldMkLst>
          <pc:docMk/>
          <pc:sldMk cId="2998031138" sldId="268"/>
        </pc:sldMkLst>
        <pc:spChg chg="del">
          <ac:chgData name="Beata Steć" userId="8effa3e389cfc6f7" providerId="LiveId" clId="{3225FBAF-85B1-4CD3-8877-B60D8E6A9A45}" dt="2024-03-12T08:32:44.163" v="530" actId="478"/>
          <ac:spMkLst>
            <pc:docMk/>
            <pc:sldMk cId="2998031138" sldId="268"/>
            <ac:spMk id="2" creationId="{F8BDD517-07BF-5AF5-8AD8-5BCEEAD72B9B}"/>
          </ac:spMkLst>
        </pc:spChg>
        <pc:spChg chg="add del mod">
          <ac:chgData name="Beata Steć" userId="8effa3e389cfc6f7" providerId="LiveId" clId="{3225FBAF-85B1-4CD3-8877-B60D8E6A9A45}" dt="2024-03-12T08:32:47.481" v="531" actId="478"/>
          <ac:spMkLst>
            <pc:docMk/>
            <pc:sldMk cId="2998031138" sldId="268"/>
            <ac:spMk id="4" creationId="{57012672-057E-17D1-DDE5-4DE216CF8F46}"/>
          </ac:spMkLst>
        </pc:spChg>
        <pc:spChg chg="del">
          <ac:chgData name="Beata Steć" userId="8effa3e389cfc6f7" providerId="LiveId" clId="{3225FBAF-85B1-4CD3-8877-B60D8E6A9A45}" dt="2024-03-12T08:32:49.059" v="532" actId="478"/>
          <ac:spMkLst>
            <pc:docMk/>
            <pc:sldMk cId="2998031138" sldId="268"/>
            <ac:spMk id="12" creationId="{257491F7-E084-3EF0-53A9-6B58163647A7}"/>
          </ac:spMkLst>
        </pc:spChg>
        <pc:picChg chg="del">
          <ac:chgData name="Beata Steć" userId="8effa3e389cfc6f7" providerId="LiveId" clId="{3225FBAF-85B1-4CD3-8877-B60D8E6A9A45}" dt="2024-03-12T08:32:57.279" v="536" actId="478"/>
          <ac:picMkLst>
            <pc:docMk/>
            <pc:sldMk cId="2998031138" sldId="268"/>
            <ac:picMk id="5" creationId="{578021BC-EA40-6819-594A-BA9D02888E6B}"/>
          </ac:picMkLst>
        </pc:picChg>
        <pc:picChg chg="add mod">
          <ac:chgData name="Beata Steć" userId="8effa3e389cfc6f7" providerId="LiveId" clId="{3225FBAF-85B1-4CD3-8877-B60D8E6A9A45}" dt="2024-03-12T08:33:21.273" v="541" actId="14100"/>
          <ac:picMkLst>
            <pc:docMk/>
            <pc:sldMk cId="2998031138" sldId="268"/>
            <ac:picMk id="7" creationId="{C60C0AB4-4B21-DEC2-A573-124F5B7320AB}"/>
          </ac:picMkLst>
        </pc:picChg>
      </pc:sldChg>
      <pc:sldChg chg="modSp add mod ord modTransition">
        <pc:chgData name="Beata Steć" userId="8effa3e389cfc6f7" providerId="LiveId" clId="{3225FBAF-85B1-4CD3-8877-B60D8E6A9A45}" dt="2024-03-14T09:59:19.322" v="1057"/>
        <pc:sldMkLst>
          <pc:docMk/>
          <pc:sldMk cId="746385161" sldId="269"/>
        </pc:sldMkLst>
        <pc:spChg chg="mod">
          <ac:chgData name="Beata Steć" userId="8effa3e389cfc6f7" providerId="LiveId" clId="{3225FBAF-85B1-4CD3-8877-B60D8E6A9A45}" dt="2024-03-12T08:36:40.720" v="561" actId="1076"/>
          <ac:spMkLst>
            <pc:docMk/>
            <pc:sldMk cId="746385161" sldId="269"/>
            <ac:spMk id="2" creationId="{F8BDD517-07BF-5AF5-8AD8-5BCEEAD72B9B}"/>
          </ac:spMkLst>
        </pc:spChg>
        <pc:spChg chg="mod">
          <ac:chgData name="Beata Steć" userId="8effa3e389cfc6f7" providerId="LiveId" clId="{3225FBAF-85B1-4CD3-8877-B60D8E6A9A45}" dt="2024-03-12T08:40:01.453" v="643" actId="1076"/>
          <ac:spMkLst>
            <pc:docMk/>
            <pc:sldMk cId="746385161" sldId="269"/>
            <ac:spMk id="12" creationId="{257491F7-E084-3EF0-53A9-6B58163647A7}"/>
          </ac:spMkLst>
        </pc:spChg>
        <pc:picChg chg="mod">
          <ac:chgData name="Beata Steć" userId="8effa3e389cfc6f7" providerId="LiveId" clId="{3225FBAF-85B1-4CD3-8877-B60D8E6A9A45}" dt="2024-03-12T08:35:59.190" v="557" actId="1076"/>
          <ac:picMkLst>
            <pc:docMk/>
            <pc:sldMk cId="746385161" sldId="269"/>
            <ac:picMk id="5" creationId="{578021BC-EA40-6819-594A-BA9D02888E6B}"/>
          </ac:picMkLst>
        </pc:picChg>
      </pc:sldChg>
      <pc:sldChg chg="modSp add del mod">
        <pc:chgData name="Beata Steć" userId="8effa3e389cfc6f7" providerId="LiveId" clId="{3225FBAF-85B1-4CD3-8877-B60D8E6A9A45}" dt="2024-03-12T08:40:15.644" v="644" actId="2696"/>
        <pc:sldMkLst>
          <pc:docMk/>
          <pc:sldMk cId="683942279" sldId="270"/>
        </pc:sldMkLst>
        <pc:spChg chg="mod">
          <ac:chgData name="Beata Steć" userId="8effa3e389cfc6f7" providerId="LiveId" clId="{3225FBAF-85B1-4CD3-8877-B60D8E6A9A45}" dt="2024-03-12T08:37:12.634" v="564"/>
          <ac:spMkLst>
            <pc:docMk/>
            <pc:sldMk cId="683942279" sldId="270"/>
            <ac:spMk id="2" creationId="{F8BDD517-07BF-5AF5-8AD8-5BCEEAD72B9B}"/>
          </ac:spMkLst>
        </pc:spChg>
      </pc:sldChg>
      <pc:sldChg chg="addSp delSp modSp add mod ord modTransition modShow">
        <pc:chgData name="Beata Steć" userId="8effa3e389cfc6f7" providerId="LiveId" clId="{3225FBAF-85B1-4CD3-8877-B60D8E6A9A45}" dt="2024-03-14T09:59:19.322" v="1057"/>
        <pc:sldMkLst>
          <pc:docMk/>
          <pc:sldMk cId="1858427229" sldId="271"/>
        </pc:sldMkLst>
        <pc:spChg chg="add del mod">
          <ac:chgData name="Beata Steć" userId="8effa3e389cfc6f7" providerId="LiveId" clId="{3225FBAF-85B1-4CD3-8877-B60D8E6A9A45}" dt="2024-03-12T08:47:49.274" v="708" actId="1076"/>
          <ac:spMkLst>
            <pc:docMk/>
            <pc:sldMk cId="1858427229" sldId="271"/>
            <ac:spMk id="2" creationId="{F8BDD517-07BF-5AF5-8AD8-5BCEEAD72B9B}"/>
          </ac:spMkLst>
        </pc:spChg>
        <pc:spChg chg="add">
          <ac:chgData name="Beata Steć" userId="8effa3e389cfc6f7" providerId="LiveId" clId="{3225FBAF-85B1-4CD3-8877-B60D8E6A9A45}" dt="2024-03-12T08:38:15.619" v="570"/>
          <ac:spMkLst>
            <pc:docMk/>
            <pc:sldMk cId="1858427229" sldId="271"/>
            <ac:spMk id="3" creationId="{12255578-F639-1FD4-DF9B-4D2F33D155B7}"/>
          </ac:spMkLst>
        </pc:spChg>
        <pc:spChg chg="add">
          <ac:chgData name="Beata Steć" userId="8effa3e389cfc6f7" providerId="LiveId" clId="{3225FBAF-85B1-4CD3-8877-B60D8E6A9A45}" dt="2024-03-12T08:38:15.619" v="570"/>
          <ac:spMkLst>
            <pc:docMk/>
            <pc:sldMk cId="1858427229" sldId="271"/>
            <ac:spMk id="4" creationId="{B21CDC18-9F9E-42E3-AC75-50D38F0E0810}"/>
          </ac:spMkLst>
        </pc:spChg>
        <pc:spChg chg="add">
          <ac:chgData name="Beata Steć" userId="8effa3e389cfc6f7" providerId="LiveId" clId="{3225FBAF-85B1-4CD3-8877-B60D8E6A9A45}" dt="2024-03-12T08:38:15.619" v="570"/>
          <ac:spMkLst>
            <pc:docMk/>
            <pc:sldMk cId="1858427229" sldId="271"/>
            <ac:spMk id="6" creationId="{FFE849C1-61D5-29B6-677B-FAB783586BE9}"/>
          </ac:spMkLst>
        </pc:spChg>
        <pc:spChg chg="add">
          <ac:chgData name="Beata Steć" userId="8effa3e389cfc6f7" providerId="LiveId" clId="{3225FBAF-85B1-4CD3-8877-B60D8E6A9A45}" dt="2024-03-12T08:38:15.619" v="570"/>
          <ac:spMkLst>
            <pc:docMk/>
            <pc:sldMk cId="1858427229" sldId="271"/>
            <ac:spMk id="7" creationId="{D2786940-E961-6BF4-656C-7C210C1A5904}"/>
          </ac:spMkLst>
        </pc:spChg>
        <pc:spChg chg="del">
          <ac:chgData name="Beata Steć" userId="8effa3e389cfc6f7" providerId="LiveId" clId="{3225FBAF-85B1-4CD3-8877-B60D8E6A9A45}" dt="2024-03-12T08:40:39.751" v="645" actId="478"/>
          <ac:spMkLst>
            <pc:docMk/>
            <pc:sldMk cId="1858427229" sldId="271"/>
            <ac:spMk id="11" creationId="{3BBC8AE4-7FB6-52AB-9F3F-601886718B41}"/>
          </ac:spMkLst>
        </pc:spChg>
        <pc:spChg chg="del mod">
          <ac:chgData name="Beata Steć" userId="8effa3e389cfc6f7" providerId="LiveId" clId="{3225FBAF-85B1-4CD3-8877-B60D8E6A9A45}" dt="2024-03-12T08:43:35.269" v="653"/>
          <ac:spMkLst>
            <pc:docMk/>
            <pc:sldMk cId="1858427229" sldId="271"/>
            <ac:spMk id="12" creationId="{257491F7-E084-3EF0-53A9-6B58163647A7}"/>
          </ac:spMkLst>
        </pc:spChg>
        <pc:spChg chg="add del mod">
          <ac:chgData name="Beata Steć" userId="8effa3e389cfc6f7" providerId="LiveId" clId="{3225FBAF-85B1-4CD3-8877-B60D8E6A9A45}" dt="2024-03-12T08:44:26.052" v="660" actId="478"/>
          <ac:spMkLst>
            <pc:docMk/>
            <pc:sldMk cId="1858427229" sldId="271"/>
            <ac:spMk id="14" creationId="{9444D880-57B6-D9A2-5977-1A26BA29E89E}"/>
          </ac:spMkLst>
        </pc:spChg>
        <pc:spChg chg="add del mod">
          <ac:chgData name="Beata Steć" userId="8effa3e389cfc6f7" providerId="LiveId" clId="{3225FBAF-85B1-4CD3-8877-B60D8E6A9A45}" dt="2024-03-12T08:45:24.337" v="697" actId="478"/>
          <ac:spMkLst>
            <pc:docMk/>
            <pc:sldMk cId="1858427229" sldId="271"/>
            <ac:spMk id="15" creationId="{10B1E7F3-3141-2F81-C760-9E5C0FACE548}"/>
          </ac:spMkLst>
        </pc:spChg>
        <pc:spChg chg="add del mod">
          <ac:chgData name="Beata Steć" userId="8effa3e389cfc6f7" providerId="LiveId" clId="{3225FBAF-85B1-4CD3-8877-B60D8E6A9A45}" dt="2024-03-12T08:45:37.387" v="699" actId="478"/>
          <ac:spMkLst>
            <pc:docMk/>
            <pc:sldMk cId="1858427229" sldId="271"/>
            <ac:spMk id="16" creationId="{D03A8E26-5535-754F-9DBA-B6630B0CD4B6}"/>
          </ac:spMkLst>
        </pc:spChg>
        <pc:spChg chg="add del mod">
          <ac:chgData name="Beata Steć" userId="8effa3e389cfc6f7" providerId="LiveId" clId="{3225FBAF-85B1-4CD3-8877-B60D8E6A9A45}" dt="2024-03-12T08:45:38.683" v="700" actId="478"/>
          <ac:spMkLst>
            <pc:docMk/>
            <pc:sldMk cId="1858427229" sldId="271"/>
            <ac:spMk id="17" creationId="{E8166630-E4DA-8DD1-E1BD-EC9C2263646A}"/>
          </ac:spMkLst>
        </pc:spChg>
        <pc:spChg chg="add del mod">
          <ac:chgData name="Beata Steć" userId="8effa3e389cfc6f7" providerId="LiveId" clId="{3225FBAF-85B1-4CD3-8877-B60D8E6A9A45}" dt="2024-03-12T08:49:41.004" v="743" actId="1076"/>
          <ac:spMkLst>
            <pc:docMk/>
            <pc:sldMk cId="1858427229" sldId="271"/>
            <ac:spMk id="18" creationId="{AD8DAB0E-3C3F-87D9-D8D1-709B713EA4F6}"/>
          </ac:spMkLst>
        </pc:spChg>
        <pc:spChg chg="add del mod">
          <ac:chgData name="Beata Steć" userId="8effa3e389cfc6f7" providerId="LiveId" clId="{3225FBAF-85B1-4CD3-8877-B60D8E6A9A45}" dt="2024-03-12T08:45:51.089" v="703" actId="478"/>
          <ac:spMkLst>
            <pc:docMk/>
            <pc:sldMk cId="1858427229" sldId="271"/>
            <ac:spMk id="19" creationId="{118ECD21-CE4F-970F-8849-BAD7EF1EEA7C}"/>
          </ac:spMkLst>
        </pc:spChg>
        <pc:picChg chg="add del mod">
          <ac:chgData name="Beata Steć" userId="8effa3e389cfc6f7" providerId="LiveId" clId="{3225FBAF-85B1-4CD3-8877-B60D8E6A9A45}" dt="2024-03-12T08:44:28.333" v="661" actId="478"/>
          <ac:picMkLst>
            <pc:docMk/>
            <pc:sldMk cId="1858427229" sldId="271"/>
            <ac:picMk id="9" creationId="{986904F3-1455-EBA5-619E-17DDBD16D0B6}"/>
          </ac:picMkLst>
        </pc:picChg>
        <pc:picChg chg="add">
          <ac:chgData name="Beata Steć" userId="8effa3e389cfc6f7" providerId="LiveId" clId="{3225FBAF-85B1-4CD3-8877-B60D8E6A9A45}" dt="2024-03-12T08:38:15.619" v="570"/>
          <ac:picMkLst>
            <pc:docMk/>
            <pc:sldMk cId="1858427229" sldId="271"/>
            <ac:picMk id="3073" creationId="{653FE299-DA45-E005-4D03-4CB17C1DB999}"/>
          </ac:picMkLst>
        </pc:picChg>
      </pc:sldChg>
      <pc:sldChg chg="modSp add mod modTransition">
        <pc:chgData name="Beata Steć" userId="8effa3e389cfc6f7" providerId="LiveId" clId="{3225FBAF-85B1-4CD3-8877-B60D8E6A9A45}" dt="2024-03-14T09:59:19.322" v="1057"/>
        <pc:sldMkLst>
          <pc:docMk/>
          <pc:sldMk cId="4017919037" sldId="272"/>
        </pc:sldMkLst>
        <pc:spChg chg="mod">
          <ac:chgData name="Beata Steć" userId="8effa3e389cfc6f7" providerId="LiveId" clId="{3225FBAF-85B1-4CD3-8877-B60D8E6A9A45}" dt="2024-03-12T08:53:07.793" v="823" actId="13926"/>
          <ac:spMkLst>
            <pc:docMk/>
            <pc:sldMk cId="4017919037" sldId="272"/>
            <ac:spMk id="2" creationId="{F8BDD517-07BF-5AF5-8AD8-5BCEEAD72B9B}"/>
          </ac:spMkLst>
        </pc:spChg>
        <pc:spChg chg="mod">
          <ac:chgData name="Beata Steć" userId="8effa3e389cfc6f7" providerId="LiveId" clId="{3225FBAF-85B1-4CD3-8877-B60D8E6A9A45}" dt="2024-03-12T08:53:22.200" v="827" actId="2710"/>
          <ac:spMkLst>
            <pc:docMk/>
            <pc:sldMk cId="4017919037" sldId="272"/>
            <ac:spMk id="18" creationId="{AD8DAB0E-3C3F-87D9-D8D1-709B713EA4F6}"/>
          </ac:spMkLst>
        </pc:spChg>
        <pc:picChg chg="mod">
          <ac:chgData name="Beata Steć" userId="8effa3e389cfc6f7" providerId="LiveId" clId="{3225FBAF-85B1-4CD3-8877-B60D8E6A9A45}" dt="2024-03-12T08:51:58.321" v="775" actId="1076"/>
          <ac:picMkLst>
            <pc:docMk/>
            <pc:sldMk cId="4017919037" sldId="272"/>
            <ac:picMk id="5" creationId="{578021BC-EA40-6819-594A-BA9D02888E6B}"/>
          </ac:picMkLst>
        </pc:picChg>
      </pc:sldChg>
      <pc:sldChg chg="modSp add mod modTransition">
        <pc:chgData name="Beata Steć" userId="8effa3e389cfc6f7" providerId="LiveId" clId="{3225FBAF-85B1-4CD3-8877-B60D8E6A9A45}" dt="2024-03-14T09:59:19.322" v="1057"/>
        <pc:sldMkLst>
          <pc:docMk/>
          <pc:sldMk cId="2172327132" sldId="273"/>
        </pc:sldMkLst>
        <pc:spChg chg="mod">
          <ac:chgData name="Beata Steć" userId="8effa3e389cfc6f7" providerId="LiveId" clId="{3225FBAF-85B1-4CD3-8877-B60D8E6A9A45}" dt="2024-03-12T11:07:15.967" v="952" actId="1076"/>
          <ac:spMkLst>
            <pc:docMk/>
            <pc:sldMk cId="2172327132" sldId="273"/>
            <ac:spMk id="2" creationId="{F8BDD517-07BF-5AF5-8AD8-5BCEEAD72B9B}"/>
          </ac:spMkLst>
        </pc:spChg>
        <pc:spChg chg="mod">
          <ac:chgData name="Beata Steć" userId="8effa3e389cfc6f7" providerId="LiveId" clId="{3225FBAF-85B1-4CD3-8877-B60D8E6A9A45}" dt="2024-03-12T11:17:58.331" v="1031" actId="1076"/>
          <ac:spMkLst>
            <pc:docMk/>
            <pc:sldMk cId="2172327132" sldId="273"/>
            <ac:spMk id="18" creationId="{AD8DAB0E-3C3F-87D9-D8D1-709B713EA4F6}"/>
          </ac:spMkLst>
        </pc:spChg>
        <pc:picChg chg="mod">
          <ac:chgData name="Beata Steć" userId="8effa3e389cfc6f7" providerId="LiveId" clId="{3225FBAF-85B1-4CD3-8877-B60D8E6A9A45}" dt="2024-03-12T11:07:22.858" v="954" actId="1076"/>
          <ac:picMkLst>
            <pc:docMk/>
            <pc:sldMk cId="2172327132" sldId="273"/>
            <ac:picMk id="5" creationId="{578021BC-EA40-6819-594A-BA9D02888E6B}"/>
          </ac:picMkLst>
        </pc:picChg>
      </pc:sldChg>
      <pc:sldChg chg="modSp add mod modTransition">
        <pc:chgData name="Beata Steć" userId="8effa3e389cfc6f7" providerId="LiveId" clId="{3225FBAF-85B1-4CD3-8877-B60D8E6A9A45}" dt="2024-03-14T09:59:19.322" v="1057"/>
        <pc:sldMkLst>
          <pc:docMk/>
          <pc:sldMk cId="2507214541" sldId="274"/>
        </pc:sldMkLst>
        <pc:spChg chg="mod">
          <ac:chgData name="Beata Steć" userId="8effa3e389cfc6f7" providerId="LiveId" clId="{3225FBAF-85B1-4CD3-8877-B60D8E6A9A45}" dt="2024-03-12T08:57:28.819" v="899" actId="20577"/>
          <ac:spMkLst>
            <pc:docMk/>
            <pc:sldMk cId="2507214541" sldId="274"/>
            <ac:spMk id="12" creationId="{257491F7-E084-3EF0-53A9-6B58163647A7}"/>
          </ac:spMkLst>
        </pc:spChg>
      </pc:sldChg>
      <pc:sldChg chg="modSp add mod modTransition">
        <pc:chgData name="Beata Steć" userId="8effa3e389cfc6f7" providerId="LiveId" clId="{3225FBAF-85B1-4CD3-8877-B60D8E6A9A45}" dt="2024-03-14T09:59:19.322" v="1057"/>
        <pc:sldMkLst>
          <pc:docMk/>
          <pc:sldMk cId="4017041344" sldId="275"/>
        </pc:sldMkLst>
        <pc:spChg chg="mod">
          <ac:chgData name="Beata Steć" userId="8effa3e389cfc6f7" providerId="LiveId" clId="{3225FBAF-85B1-4CD3-8877-B60D8E6A9A45}" dt="2024-03-12T11:18:04.909" v="1032" actId="1076"/>
          <ac:spMkLst>
            <pc:docMk/>
            <pc:sldMk cId="4017041344" sldId="275"/>
            <ac:spMk id="18" creationId="{AD8DAB0E-3C3F-87D9-D8D1-709B713EA4F6}"/>
          </ac:spMkLst>
        </pc:spChg>
      </pc:sldChg>
      <pc:sldChg chg="modSp add mod modTransition">
        <pc:chgData name="Beata Steć" userId="8effa3e389cfc6f7" providerId="LiveId" clId="{3225FBAF-85B1-4CD3-8877-B60D8E6A9A45}" dt="2024-03-14T09:59:19.322" v="1057"/>
        <pc:sldMkLst>
          <pc:docMk/>
          <pc:sldMk cId="2809034067" sldId="276"/>
        </pc:sldMkLst>
        <pc:spChg chg="mod">
          <ac:chgData name="Beata Steć" userId="8effa3e389cfc6f7" providerId="LiveId" clId="{3225FBAF-85B1-4CD3-8877-B60D8E6A9A45}" dt="2024-03-12T11:18:25.072" v="1034" actId="20577"/>
          <ac:spMkLst>
            <pc:docMk/>
            <pc:sldMk cId="2809034067" sldId="276"/>
            <ac:spMk id="18" creationId="{AD8DAB0E-3C3F-87D9-D8D1-709B713EA4F6}"/>
          </ac:spMkLst>
        </pc:spChg>
        <pc:picChg chg="mod">
          <ac:chgData name="Beata Steć" userId="8effa3e389cfc6f7" providerId="LiveId" clId="{3225FBAF-85B1-4CD3-8877-B60D8E6A9A45}" dt="2024-03-12T11:16:01.416" v="1012" actId="1076"/>
          <ac:picMkLst>
            <pc:docMk/>
            <pc:sldMk cId="2809034067" sldId="276"/>
            <ac:picMk id="5" creationId="{578021BC-EA40-6819-594A-BA9D02888E6B}"/>
          </ac:picMkLst>
        </pc:picChg>
      </pc:sldChg>
      <pc:sldChg chg="modSp add mod modTransition">
        <pc:chgData name="Beata Steć" userId="8effa3e389cfc6f7" providerId="LiveId" clId="{3225FBAF-85B1-4CD3-8877-B60D8E6A9A45}" dt="2024-03-14T09:59:19.322" v="1057"/>
        <pc:sldMkLst>
          <pc:docMk/>
          <pc:sldMk cId="2980260648" sldId="277"/>
        </pc:sldMkLst>
        <pc:spChg chg="mod">
          <ac:chgData name="Beata Steć" userId="8effa3e389cfc6f7" providerId="LiveId" clId="{3225FBAF-85B1-4CD3-8877-B60D8E6A9A45}" dt="2024-03-12T11:17:47.548" v="1030" actId="1076"/>
          <ac:spMkLst>
            <pc:docMk/>
            <pc:sldMk cId="2980260648" sldId="277"/>
            <ac:spMk id="18" creationId="{AD8DAB0E-3C3F-87D9-D8D1-709B713EA4F6}"/>
          </ac:spMkLst>
        </pc:spChg>
      </pc:sldChg>
      <pc:sldMasterChg chg="modTransition modSldLayout">
        <pc:chgData name="Beata Steć" userId="8effa3e389cfc6f7" providerId="LiveId" clId="{3225FBAF-85B1-4CD3-8877-B60D8E6A9A45}" dt="2024-03-14T09:59:19.322" v="1057"/>
        <pc:sldMasterMkLst>
          <pc:docMk/>
          <pc:sldMasterMk cId="0" sldId="2147483648"/>
        </pc:sldMasterMkLst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60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66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67"/>
          </pc:sldLayoutMkLst>
        </pc:sldLayoutChg>
        <pc:sldLayoutChg chg="modTransition">
          <pc:chgData name="Beata Steć" userId="8effa3e389cfc6f7" providerId="LiveId" clId="{3225FBAF-85B1-4CD3-8877-B60D8E6A9A45}" dt="2024-03-14T09:59:19.322" v="1057"/>
          <pc:sldLayoutMkLst>
            <pc:docMk/>
            <pc:sldMasterMk cId="0" sldId="2147483648"/>
            <pc:sldLayoutMk cId="0" sldId="214748366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F12CE494-834A-96FE-70E0-FA72D5400A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775" y="4518331"/>
            <a:ext cx="6826174" cy="209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484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610" y="0"/>
            <a:ext cx="10779329" cy="1270713"/>
          </a:xfrm>
        </p:spPr>
        <p:txBody>
          <a:bodyPr>
            <a:normAutofit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ważne numery telefonów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10" y="1652862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0B1E7F3-3141-2F81-C760-9E5C0FACE548}"/>
              </a:ext>
            </a:extLst>
          </p:cNvPr>
          <p:cNvSpPr txBox="1"/>
          <p:nvPr/>
        </p:nvSpPr>
        <p:spPr>
          <a:xfrm>
            <a:off x="5062330" y="3997971"/>
            <a:ext cx="506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D8DAB0E-3C3F-87D9-D8D1-709B713EA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2541" y="985940"/>
            <a:ext cx="7537424" cy="533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45" tIns="73002" rIns="77763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OGÓLNOPOLSKI TELEFON DLA OFIAR PRZEMOCY W RODZINIE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„NIEBIESKA LINIA”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Tel. </a:t>
            </a:r>
            <a:r>
              <a:rPr kumimoji="0" lang="pl-PL" altLang="pl-PL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800 120 002</a:t>
            </a: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- bezpłatna pomoc dostępna przez całą dobę.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POLICYJNY TELEFON ZAUFANIA DS. PRZECIWDZIAŁANIA PRZEMOCY W RODZINIE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Tel.</a:t>
            </a:r>
            <a:r>
              <a:rPr kumimoji="0" lang="pl-PL" altLang="pl-PL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800 120 226</a:t>
            </a:r>
            <a:br>
              <a:rPr kumimoji="0" lang="pl-PL" altLang="pl-PL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TELEFON DLA RODZICÓW I NAUCZYCIELI W SPRAWIE BEZPIECZEŃSTWA DZIECI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Tel. </a:t>
            </a:r>
            <a:r>
              <a:rPr kumimoji="0" lang="pl-PL" altLang="pl-PL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800 100 100</a:t>
            </a: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- bezpłatna i anonimowa pomoc telefoniczna i online dla rodziców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272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888" y="809554"/>
            <a:ext cx="10779329" cy="127071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Instytucje zapewniające pomoc</a:t>
            </a:r>
            <a:b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</a:br>
            <a: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 i opiekę w trudnych sytuacjach życiowych w powiecie będzińskim 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67" y="2080267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0B1E7F3-3141-2F81-C760-9E5C0FACE548}"/>
              </a:ext>
            </a:extLst>
          </p:cNvPr>
          <p:cNvSpPr txBox="1"/>
          <p:nvPr/>
        </p:nvSpPr>
        <p:spPr>
          <a:xfrm>
            <a:off x="5062330" y="3997971"/>
            <a:ext cx="506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D8DAB0E-3C3F-87D9-D8D1-709B713EA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025" y="1564180"/>
            <a:ext cx="7537424" cy="464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45" tIns="73002" rIns="77763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Ośrodek Wspierania Dziecka i Rodziny	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Ignacego Krasickiego 17, 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42 - 500 Będzin	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32 267 43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 Pomocy Społecznej Powiatowego Centrum Pomocy Rodzinie	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Fryderyka Chopina 1,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42 - 506 Będzin	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32 267 50 36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Powiatowe Centrum Usług Społecznych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Krakowska 11,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42 - 500 Będzin	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722 081 154</a:t>
            </a:r>
          </a:p>
        </p:txBody>
      </p:sp>
    </p:spTree>
    <p:extLst>
      <p:ext uri="{BB962C8B-B14F-4D97-AF65-F5344CB8AC3E}">
        <p14:creationId xmlns:p14="http://schemas.microsoft.com/office/powerpoint/2010/main" val="21723271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888" y="809554"/>
            <a:ext cx="10779329" cy="127071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Instytucje zapewniające pomoc</a:t>
            </a:r>
            <a:b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</a:br>
            <a: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 i opiekę w trudnych sytuacjach życiowych w powiecie będzińskim 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67" y="2080267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0B1E7F3-3141-2F81-C760-9E5C0FACE548}"/>
              </a:ext>
            </a:extLst>
          </p:cNvPr>
          <p:cNvSpPr txBox="1"/>
          <p:nvPr/>
        </p:nvSpPr>
        <p:spPr>
          <a:xfrm>
            <a:off x="5062330" y="3997971"/>
            <a:ext cx="506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D8DAB0E-3C3F-87D9-D8D1-709B713EA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3661" y="1329624"/>
            <a:ext cx="7537424" cy="533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45" tIns="73002" rIns="77763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l-PL" altLang="pl-PL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Dobre ręce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11 Listopada 5,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42 - 500 Będzin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661 522 511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Miejski Ośrodek Pomocy Społecznej	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Sobieskiego 125,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42 - 580 Wojkowice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32 769 50 78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792 739 158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Komisariat Policji</a:t>
            </a:r>
            <a:br>
              <a:rPr lang="pl-PL" alt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Proletariatu 7,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42 - 580 Wojkowice	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47 853 67 10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413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888" y="809554"/>
            <a:ext cx="10779329" cy="127071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Instytucje zapewniające pomoc</a:t>
            </a:r>
            <a:b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</a:br>
            <a: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 i opiekę w trudnych sytuacjach życiowych w powiecie będzińskim 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888" y="2080267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0B1E7F3-3141-2F81-C760-9E5C0FACE548}"/>
              </a:ext>
            </a:extLst>
          </p:cNvPr>
          <p:cNvSpPr txBox="1"/>
          <p:nvPr/>
        </p:nvSpPr>
        <p:spPr>
          <a:xfrm>
            <a:off x="5062330" y="3997971"/>
            <a:ext cx="506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D8DAB0E-3C3F-87D9-D8D1-709B713EA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895" y="1444910"/>
            <a:ext cx="7779027" cy="478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45" tIns="73002" rIns="77763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l-PL" altLang="pl-PL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Miejski Ośrodek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Pomocy Społecznej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17 Lipca 27,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41 - 250 Czeladź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32 265 14 42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32 256 68 11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Zespół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Interdyscyplinarny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Spraw Przeciwdziałania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Przemocy w Rodzinie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Zwycięstwa 6,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41 - 250 Czeladź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32 265 77 89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340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888" y="809554"/>
            <a:ext cx="10779329" cy="127071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Instytucje zapewniające pomoc</a:t>
            </a:r>
            <a:b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</a:br>
            <a:r>
              <a:rPr lang="pl-PL" sz="40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 i opiekę w trudnych sytuacjach życiowych w powiecie będzińskim 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888" y="2080267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0B1E7F3-3141-2F81-C760-9E5C0FACE548}"/>
              </a:ext>
            </a:extLst>
          </p:cNvPr>
          <p:cNvSpPr txBox="1"/>
          <p:nvPr/>
        </p:nvSpPr>
        <p:spPr>
          <a:xfrm>
            <a:off x="5062330" y="3997971"/>
            <a:ext cx="506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D8DAB0E-3C3F-87D9-D8D1-709B713EA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174" y="1730149"/>
            <a:ext cx="7779027" cy="339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45" tIns="73002" rIns="77763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l-PL" altLang="pl-PL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Komisariat Policji 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Staszica 5,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42 - 250 Czeladź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32 269 85 10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kumimoji="0" lang="pl-PL" altLang="pl-PL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85750" marR="0" lvl="0" indent="-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Ośrodek Pomocy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Społecznej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Kościuszki 25C,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42 - 584 Dobieszowice</a:t>
            </a:r>
          </a:p>
          <a:p>
            <a:pPr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32 287 78 63</a:t>
            </a:r>
          </a:p>
        </p:txBody>
      </p:sp>
    </p:spTree>
    <p:extLst>
      <p:ext uri="{BB962C8B-B14F-4D97-AF65-F5344CB8AC3E}">
        <p14:creationId xmlns:p14="http://schemas.microsoft.com/office/powerpoint/2010/main" val="29802606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167" y="1017505"/>
            <a:ext cx="9540382" cy="127071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RODZICU! OPIEKUNIE!</a:t>
            </a:r>
            <a:b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</a:br>
            <a:b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</a:br>
            <a:br>
              <a:rPr lang="pl-PL" sz="3100" b="1" i="0" u="none" strike="noStrike" baseline="0" dirty="0">
                <a:highlight>
                  <a:srgbClr val="FFFF00"/>
                </a:highlight>
                <a:latin typeface="Open Sans" panose="020B0606030504020204" pitchFamily="34" charset="0"/>
              </a:rPr>
            </a:br>
            <a:endParaRPr lang="pl-PL" sz="1800" dirty="0">
              <a:highlight>
                <a:srgbClr val="FFFF00"/>
              </a:highlight>
            </a:endParaRPr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810" y="1450616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0B1E7F3-3141-2F81-C760-9E5C0FACE548}"/>
              </a:ext>
            </a:extLst>
          </p:cNvPr>
          <p:cNvSpPr txBox="1"/>
          <p:nvPr/>
        </p:nvSpPr>
        <p:spPr>
          <a:xfrm>
            <a:off x="5062330" y="3997971"/>
            <a:ext cx="506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D8DAB0E-3C3F-87D9-D8D1-709B713EA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080" y="1601947"/>
            <a:ext cx="7139859" cy="2786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45" tIns="73002" rIns="77763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JEŻELI POTRZEBUJSZESZ PORADY DOTYCZĄCEJ WZMOCNIENIA SWOICH KOMPETENCJI </a:t>
            </a:r>
            <a:b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WYCHOWAWCZYCH LUB INFORMACJI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TEMAT PRACY Z TWOIM DZIECKIEM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ZACHĘCEMY CIĘ DO ROZMOWY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SZKOLNYM PSYCHOLOGIEM, PEDAGOGIEM</a:t>
            </a:r>
            <a:endParaRPr kumimoji="0" lang="pl-PL" altLang="pl-PL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190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488" y="358753"/>
            <a:ext cx="6923276" cy="127071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RODZICU!</a:t>
            </a:r>
            <a:b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</a:br>
            <a: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OPIEKUNIE! 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345" y="1702906"/>
            <a:ext cx="3525628" cy="3525628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7CD0BF16-A2D5-A1BF-ACC8-A6713DDBD538}"/>
              </a:ext>
            </a:extLst>
          </p:cNvPr>
          <p:cNvSpPr txBox="1">
            <a:spLocks/>
          </p:cNvSpPr>
          <p:nvPr/>
        </p:nvSpPr>
        <p:spPr>
          <a:xfrm>
            <a:off x="5119494" y="-1407743"/>
            <a:ext cx="5217306" cy="24914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70000"/>
              </a:lnSpc>
            </a:pPr>
            <a:br>
              <a:rPr lang="pl-PL" sz="180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pl-PL" sz="3100" b="1" dirty="0">
                <a:latin typeface="Open Sans" panose="020B0606030504020204" pitchFamily="34" charset="0"/>
              </a:rPr>
            </a:br>
            <a:br>
              <a:rPr lang="pl-PL" sz="3100" b="1" dirty="0">
                <a:latin typeface="Open Sans" panose="020B0606030504020204" pitchFamily="34" charset="0"/>
              </a:rPr>
            </a:br>
            <a:b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b="1" dirty="0">
                <a:latin typeface="Arial" panose="020B0604020202020204" pitchFamily="34" charset="0"/>
                <a:cs typeface="Arial" panose="020B0604020202020204" pitchFamily="34" charset="0"/>
              </a:rPr>
              <a:t>CZY WIESZ CZYM SĄ STANDARDY OCHRONY MAŁOLETNICH</a:t>
            </a:r>
            <a:r>
              <a:rPr lang="pl-PL" sz="3100" b="1" dirty="0">
                <a:latin typeface="Open Sans" panose="020B0606030504020204" pitchFamily="34" charset="0"/>
              </a:rPr>
              <a:t>?</a:t>
            </a:r>
            <a:endParaRPr lang="pl-PL" sz="310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A06C659-9377-C6CD-8401-E83F66DB9986}"/>
              </a:ext>
            </a:extLst>
          </p:cNvPr>
          <p:cNvSpPr txBox="1"/>
          <p:nvPr/>
        </p:nvSpPr>
        <p:spPr>
          <a:xfrm>
            <a:off x="5433392" y="1274948"/>
            <a:ext cx="60739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Standardy to zbiór zasad, które pomagają tworzyć bezpieczne i przyjazna środowisko w szkole.</a:t>
            </a:r>
          </a:p>
          <a:p>
            <a:pPr algn="ctr"/>
            <a:endParaRPr lang="pl-PL" b="0" i="0" u="none" strike="noStrike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szkole działa </a:t>
            </a: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POLITYKA OCHRONY DZIECI PRZED KRZYWDZENIEM</a:t>
            </a:r>
          </a:p>
          <a:p>
            <a:pPr algn="ctr"/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57491F7-E084-3EF0-53A9-6B5816364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91" y="2915529"/>
            <a:ext cx="6540406" cy="294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Polityka ochrony dzieci jasno i kompleksowo określa :</a:t>
            </a:r>
            <a:b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ahoma" panose="020B0604030504040204" pitchFamily="34" charset="0"/>
                <a:cs typeface="Arial" panose="020B0604020202020204" pitchFamily="34" charset="0"/>
              </a:rPr>
              <a:t>-Zasady bezpiecznej rekrutacji personelu szkoły.</a:t>
            </a:r>
            <a:endParaRPr kumimoji="0" lang="pl-PL" altLang="pl-PL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ahoma" panose="020B0604030504040204" pitchFamily="34" charset="0"/>
                <a:cs typeface="Arial" panose="020B0604020202020204" pitchFamily="34" charset="0"/>
              </a:rPr>
              <a:t>-Sposób reagowania na przypadki podejrzenia, że małoletni doświadcza krzywdzenia.</a:t>
            </a:r>
            <a:endParaRPr kumimoji="0" lang="pl-PL" altLang="pl-PL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ahoma" panose="020B0604030504040204" pitchFamily="34" charset="0"/>
                <a:cs typeface="Arial" panose="020B0604020202020204" pitchFamily="34" charset="0"/>
              </a:rPr>
              <a:t>-Zasady bezpiecznych relacji personel-dziecko.</a:t>
            </a:r>
            <a:endParaRPr kumimoji="0" lang="pl-PL" altLang="pl-PL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ahoma" panose="020B0604030504040204" pitchFamily="34" charset="0"/>
                <a:cs typeface="Arial" panose="020B0604020202020204" pitchFamily="34" charset="0"/>
              </a:rPr>
              <a:t>- Zasady bezpiecznego korzystania z Internetu i mediów.</a:t>
            </a:r>
            <a:endParaRPr kumimoji="0" lang="pl-PL" altLang="pl-PL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ahoma" panose="020B0604030504040204" pitchFamily="34" charset="0"/>
                <a:cs typeface="Arial" panose="020B0604020202020204" pitchFamily="34" charset="0"/>
              </a:rPr>
              <a:t>-Zasady ochrony wizerunku i danych osobowych dzieci</a:t>
            </a: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722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634" y="-160073"/>
            <a:ext cx="10779329" cy="1270713"/>
          </a:xfrm>
        </p:spPr>
        <p:txBody>
          <a:bodyPr>
            <a:normAutofit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STANDARDY OCHRONY MAŁOLETNICH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634" y="1666186"/>
            <a:ext cx="3525628" cy="3525628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">
            <a:extLst>
              <a:ext uri="{FF2B5EF4-FFF2-40B4-BE49-F238E27FC236}">
                <a16:creationId xmlns:a16="http://schemas.microsoft.com/office/drawing/2014/main" id="{3BBC8AE4-7FB6-52AB-9F3F-601886718B41}"/>
              </a:ext>
            </a:extLst>
          </p:cNvPr>
          <p:cNvSpPr>
            <a:spLocks/>
          </p:cNvSpPr>
          <p:nvPr/>
        </p:nvSpPr>
        <p:spPr bwMode="auto">
          <a:xfrm>
            <a:off x="-1768247" y="-1137334"/>
            <a:ext cx="1857375" cy="1689100"/>
          </a:xfrm>
          <a:custGeom>
            <a:avLst/>
            <a:gdLst>
              <a:gd name="T0" fmla="+- 0 847 533"/>
              <a:gd name="T1" fmla="*/ T0 w 2924"/>
              <a:gd name="T2" fmla="+- 0 2011 111"/>
              <a:gd name="T3" fmla="*/ 2011 h 2660"/>
              <a:gd name="T4" fmla="+- 0 626 533"/>
              <a:gd name="T5" fmla="*/ T4 w 2924"/>
              <a:gd name="T6" fmla="+- 0 1291 111"/>
              <a:gd name="T7" fmla="*/ 1291 h 2660"/>
              <a:gd name="T8" fmla="+- 0 572 533"/>
              <a:gd name="T9" fmla="*/ T8 w 2924"/>
              <a:gd name="T10" fmla="+- 0 671 111"/>
              <a:gd name="T11" fmla="*/ 671 h 2660"/>
              <a:gd name="T12" fmla="+- 0 961 533"/>
              <a:gd name="T13" fmla="*/ T12 w 2924"/>
              <a:gd name="T14" fmla="+- 0 191 111"/>
              <a:gd name="T15" fmla="*/ 191 h 2660"/>
              <a:gd name="T16" fmla="+- 0 1182 533"/>
              <a:gd name="T17" fmla="*/ T16 w 2924"/>
              <a:gd name="T18" fmla="+- 0 211 111"/>
              <a:gd name="T19" fmla="*/ 211 h 2660"/>
              <a:gd name="T20" fmla="+- 0 698 533"/>
              <a:gd name="T21" fmla="*/ T20 w 2924"/>
              <a:gd name="T22" fmla="+- 0 611 111"/>
              <a:gd name="T23" fmla="*/ 611 h 2660"/>
              <a:gd name="T24" fmla="+- 0 704 533"/>
              <a:gd name="T25" fmla="*/ T24 w 2924"/>
              <a:gd name="T26" fmla="+- 0 1231 111"/>
              <a:gd name="T27" fmla="*/ 1231 h 2660"/>
              <a:gd name="T28" fmla="+- 0 936 533"/>
              <a:gd name="T29" fmla="*/ T28 w 2924"/>
              <a:gd name="T30" fmla="+- 0 1931 111"/>
              <a:gd name="T31" fmla="*/ 1931 h 2660"/>
              <a:gd name="T32" fmla="+- 0 1286 533"/>
              <a:gd name="T33" fmla="*/ T32 w 2924"/>
              <a:gd name="T34" fmla="+- 0 2091 111"/>
              <a:gd name="T35" fmla="*/ 2091 h 2660"/>
              <a:gd name="T36" fmla="+- 0 2161 533"/>
              <a:gd name="T37" fmla="*/ T36 w 2924"/>
              <a:gd name="T38" fmla="+- 0 271 111"/>
              <a:gd name="T39" fmla="*/ 271 h 2660"/>
              <a:gd name="T40" fmla="+- 0 2650 533"/>
              <a:gd name="T41" fmla="*/ T40 w 2924"/>
              <a:gd name="T42" fmla="+- 0 191 111"/>
              <a:gd name="T43" fmla="*/ 191 h 2660"/>
              <a:gd name="T44" fmla="+- 0 2408 533"/>
              <a:gd name="T45" fmla="*/ T44 w 2924"/>
              <a:gd name="T46" fmla="+- 0 1071 111"/>
              <a:gd name="T47" fmla="*/ 1071 h 2660"/>
              <a:gd name="T48" fmla="+- 0 1823 533"/>
              <a:gd name="T49" fmla="*/ T48 w 2924"/>
              <a:gd name="T50" fmla="+- 0 391 111"/>
              <a:gd name="T51" fmla="*/ 391 h 2660"/>
              <a:gd name="T52" fmla="+- 0 1828 533"/>
              <a:gd name="T53" fmla="*/ T52 w 2924"/>
              <a:gd name="T54" fmla="+- 0 271 111"/>
              <a:gd name="T55" fmla="*/ 271 h 2660"/>
              <a:gd name="T56" fmla="+- 0 2556 533"/>
              <a:gd name="T57" fmla="*/ T56 w 2924"/>
              <a:gd name="T58" fmla="+- 0 1051 111"/>
              <a:gd name="T59" fmla="*/ 1051 h 2660"/>
              <a:gd name="T60" fmla="+- 0 3362 533"/>
              <a:gd name="T61" fmla="*/ T60 w 2924"/>
              <a:gd name="T62" fmla="+- 0 951 111"/>
              <a:gd name="T63" fmla="*/ 951 h 2660"/>
              <a:gd name="T64" fmla="+- 0 3154 533"/>
              <a:gd name="T65" fmla="*/ T64 w 2924"/>
              <a:gd name="T66" fmla="+- 0 411 111"/>
              <a:gd name="T67" fmla="*/ 411 h 2660"/>
              <a:gd name="T68" fmla="+- 0 3096 533"/>
              <a:gd name="T69" fmla="*/ T68 w 2924"/>
              <a:gd name="T70" fmla="+- 0 231 111"/>
              <a:gd name="T71" fmla="*/ 231 h 2660"/>
              <a:gd name="T72" fmla="+- 0 3436 533"/>
              <a:gd name="T73" fmla="*/ T72 w 2924"/>
              <a:gd name="T74" fmla="+- 0 731 111"/>
              <a:gd name="T75" fmla="*/ 731 h 2660"/>
              <a:gd name="T76" fmla="+- 0 3324 533"/>
              <a:gd name="T77" fmla="*/ T76 w 2924"/>
              <a:gd name="T78" fmla="+- 0 1351 111"/>
              <a:gd name="T79" fmla="*/ 1351 h 2660"/>
              <a:gd name="T80" fmla="+- 0 1154 533"/>
              <a:gd name="T81" fmla="*/ T80 w 2924"/>
              <a:gd name="T82" fmla="+- 0 1651 111"/>
              <a:gd name="T83" fmla="*/ 1651 h 2660"/>
              <a:gd name="T84" fmla="+- 0 2058 533"/>
              <a:gd name="T85" fmla="*/ T84 w 2924"/>
              <a:gd name="T86" fmla="+- 0 1051 111"/>
              <a:gd name="T87" fmla="*/ 1051 h 2660"/>
              <a:gd name="T88" fmla="+- 0 2168 533"/>
              <a:gd name="T89" fmla="*/ T88 w 2924"/>
              <a:gd name="T90" fmla="+- 0 2691 111"/>
              <a:gd name="T91" fmla="*/ 2691 h 2660"/>
              <a:gd name="T92" fmla="+- 0 2082 533"/>
              <a:gd name="T93" fmla="*/ T92 w 2924"/>
              <a:gd name="T94" fmla="+- 0 2311 111"/>
              <a:gd name="T95" fmla="*/ 2311 h 2660"/>
              <a:gd name="T96" fmla="+- 0 2297 533"/>
              <a:gd name="T97" fmla="*/ T96 w 2924"/>
              <a:gd name="T98" fmla="+- 0 2091 111"/>
              <a:gd name="T99" fmla="*/ 2091 h 2660"/>
              <a:gd name="T100" fmla="+- 0 2502 533"/>
              <a:gd name="T101" fmla="*/ T100 w 2924"/>
              <a:gd name="T102" fmla="+- 0 1891 111"/>
              <a:gd name="T103" fmla="*/ 1891 h 2660"/>
              <a:gd name="T104" fmla="+- 0 2716 533"/>
              <a:gd name="T105" fmla="*/ T104 w 2924"/>
              <a:gd name="T106" fmla="+- 0 1691 111"/>
              <a:gd name="T107" fmla="*/ 1691 h 2660"/>
              <a:gd name="T108" fmla="+- 0 2957 533"/>
              <a:gd name="T109" fmla="*/ T108 w 2924"/>
              <a:gd name="T110" fmla="+- 0 1471 111"/>
              <a:gd name="T111" fmla="*/ 1471 h 2660"/>
              <a:gd name="T112" fmla="+- 0 2838 533"/>
              <a:gd name="T113" fmla="*/ T112 w 2924"/>
              <a:gd name="T114" fmla="+- 0 1611 111"/>
              <a:gd name="T115" fmla="*/ 1611 h 2660"/>
              <a:gd name="T116" fmla="+- 0 2657 533"/>
              <a:gd name="T117" fmla="*/ T116 w 2924"/>
              <a:gd name="T118" fmla="+- 0 1811 111"/>
              <a:gd name="T119" fmla="*/ 1811 h 2660"/>
              <a:gd name="T120" fmla="+- 0 2448 533"/>
              <a:gd name="T121" fmla="*/ T120 w 2924"/>
              <a:gd name="T122" fmla="+- 0 2051 111"/>
              <a:gd name="T123" fmla="*/ 2051 h 2660"/>
              <a:gd name="T124" fmla="+- 0 2391 533"/>
              <a:gd name="T125" fmla="*/ T124 w 2924"/>
              <a:gd name="T126" fmla="+- 0 2191 111"/>
              <a:gd name="T127" fmla="*/ 2191 h 2660"/>
              <a:gd name="T128" fmla="+- 0 2167 533"/>
              <a:gd name="T129" fmla="*/ T128 w 2924"/>
              <a:gd name="T130" fmla="+- 0 2391 111"/>
              <a:gd name="T131" fmla="*/ 2391 h 2660"/>
              <a:gd name="T132" fmla="+- 0 3168 533"/>
              <a:gd name="T133" fmla="*/ T132 w 2924"/>
              <a:gd name="T134" fmla="+- 0 1951 111"/>
              <a:gd name="T135" fmla="*/ 1951 h 2660"/>
              <a:gd name="T136" fmla="+- 0 2977 533"/>
              <a:gd name="T137" fmla="*/ T136 w 2924"/>
              <a:gd name="T138" fmla="+- 0 1571 111"/>
              <a:gd name="T139" fmla="*/ 1571 h 2660"/>
              <a:gd name="T140" fmla="+- 0 2928 533"/>
              <a:gd name="T141" fmla="*/ T140 w 2924"/>
              <a:gd name="T142" fmla="+- 0 2171 111"/>
              <a:gd name="T143" fmla="*/ 2171 h 2660"/>
              <a:gd name="T144" fmla="+- 0 2984 533"/>
              <a:gd name="T145" fmla="*/ T144 w 2924"/>
              <a:gd name="T146" fmla="+- 0 2011 111"/>
              <a:gd name="T147" fmla="*/ 2011 h 2660"/>
              <a:gd name="T148" fmla="+- 0 3017 533"/>
              <a:gd name="T149" fmla="*/ T148 w 2924"/>
              <a:gd name="T150" fmla="+- 0 1911 111"/>
              <a:gd name="T151" fmla="*/ 1911 h 2660"/>
              <a:gd name="T152" fmla="+- 0 3161 533"/>
              <a:gd name="T153" fmla="*/ T152 w 2924"/>
              <a:gd name="T154" fmla="+- 0 2051 111"/>
              <a:gd name="T155" fmla="*/ 2051 h 2660"/>
              <a:gd name="T156" fmla="+- 0 1195 533"/>
              <a:gd name="T157" fmla="*/ T156 w 2924"/>
              <a:gd name="T158" fmla="+- 0 2051 111"/>
              <a:gd name="T159" fmla="*/ 2051 h 2660"/>
              <a:gd name="T160" fmla="+- 0 1597 533"/>
              <a:gd name="T161" fmla="*/ T160 w 2924"/>
              <a:gd name="T162" fmla="+- 0 2331 111"/>
              <a:gd name="T163" fmla="*/ 2331 h 2660"/>
              <a:gd name="T164" fmla="+- 0 1817 533"/>
              <a:gd name="T165" fmla="*/ T164 w 2924"/>
              <a:gd name="T166" fmla="+- 0 2071 111"/>
              <a:gd name="T167" fmla="*/ 2071 h 2660"/>
              <a:gd name="T168" fmla="+- 0 2754 533"/>
              <a:gd name="T169" fmla="*/ T168 w 2924"/>
              <a:gd name="T170" fmla="+- 0 2371 111"/>
              <a:gd name="T171" fmla="*/ 2371 h 2660"/>
              <a:gd name="T172" fmla="+- 0 2570 533"/>
              <a:gd name="T173" fmla="*/ T172 w 2924"/>
              <a:gd name="T174" fmla="+- 0 2071 111"/>
              <a:gd name="T175" fmla="*/ 2071 h 2660"/>
              <a:gd name="T176" fmla="+- 0 3051 533"/>
              <a:gd name="T177" fmla="*/ T176 w 2924"/>
              <a:gd name="T178" fmla="+- 0 2171 111"/>
              <a:gd name="T179" fmla="*/ 2171 h 2660"/>
              <a:gd name="T180" fmla="+- 0 2849 533"/>
              <a:gd name="T181" fmla="*/ T180 w 2924"/>
              <a:gd name="T182" fmla="+- 0 2391 111"/>
              <a:gd name="T183" fmla="*/ 2391 h 2660"/>
              <a:gd name="T184" fmla="+- 0 1478 533"/>
              <a:gd name="T185" fmla="*/ T184 w 2924"/>
              <a:gd name="T186" fmla="+- 0 2451 111"/>
              <a:gd name="T187" fmla="*/ 2451 h 2660"/>
              <a:gd name="T188" fmla="+- 0 1170 533"/>
              <a:gd name="T189" fmla="*/ T188 w 2924"/>
              <a:gd name="T190" fmla="+- 0 2191 111"/>
              <a:gd name="T191" fmla="*/ 2191 h 2660"/>
              <a:gd name="T192" fmla="+- 0 1337 533"/>
              <a:gd name="T193" fmla="*/ T192 w 2924"/>
              <a:gd name="T194" fmla="+- 0 2311 111"/>
              <a:gd name="T195" fmla="*/ 2311 h 2660"/>
              <a:gd name="T196" fmla="+- 0 1578 533"/>
              <a:gd name="T197" fmla="*/ T196 w 2924"/>
              <a:gd name="T198" fmla="+- 0 2451 111"/>
              <a:gd name="T199" fmla="*/ 2451 h 2660"/>
              <a:gd name="T200" fmla="+- 0 1781 533"/>
              <a:gd name="T201" fmla="*/ T200 w 2924"/>
              <a:gd name="T202" fmla="+- 0 2591 111"/>
              <a:gd name="T203" fmla="*/ 2591 h 2660"/>
              <a:gd name="T204" fmla="+- 0 2057 533"/>
              <a:gd name="T205" fmla="*/ T204 w 2924"/>
              <a:gd name="T206" fmla="+- 0 2271 111"/>
              <a:gd name="T207" fmla="*/ 2271 h 2660"/>
              <a:gd name="T208" fmla="+- 0 2334 533"/>
              <a:gd name="T209" fmla="*/ T208 w 2924"/>
              <a:gd name="T210" fmla="+- 0 2291 111"/>
              <a:gd name="T211" fmla="*/ 2291 h 2660"/>
              <a:gd name="T212" fmla="+- 0 2837 533"/>
              <a:gd name="T213" fmla="*/ T212 w 2924"/>
              <a:gd name="T214" fmla="+- 0 2411 111"/>
              <a:gd name="T215" fmla="*/ 2411 h 2660"/>
              <a:gd name="T216" fmla="+- 0 2470 533"/>
              <a:gd name="T217" fmla="*/ T216 w 2924"/>
              <a:gd name="T218" fmla="+- 0 2591 111"/>
              <a:gd name="T219" fmla="*/ 2591 h 2660"/>
              <a:gd name="T220" fmla="+- 0 2522 533"/>
              <a:gd name="T221" fmla="*/ T220 w 2924"/>
              <a:gd name="T222" fmla="+- 0 2451 111"/>
              <a:gd name="T223" fmla="*/ 2451 h 2660"/>
              <a:gd name="T224" fmla="+- 0 2578 533"/>
              <a:gd name="T225" fmla="*/ T224 w 2924"/>
              <a:gd name="T226" fmla="+- 0 2631 111"/>
              <a:gd name="T227" fmla="*/ 2631 h 2660"/>
              <a:gd name="T228" fmla="+- 0 1847 533"/>
              <a:gd name="T229" fmla="*/ T228 w 2924"/>
              <a:gd name="T230" fmla="+- 0 2731 111"/>
              <a:gd name="T231" fmla="*/ 2731 h 2660"/>
              <a:gd name="T232" fmla="+- 0 1931 533"/>
              <a:gd name="T233" fmla="*/ T232 w 2924"/>
              <a:gd name="T234" fmla="+- 0 2671 111"/>
              <a:gd name="T235" fmla="*/ 2671 h 2660"/>
              <a:gd name="T236" fmla="+- 0 1647 533"/>
              <a:gd name="T237" fmla="*/ T236 w 2924"/>
              <a:gd name="T238" fmla="+- 0 2611 111"/>
              <a:gd name="T239" fmla="*/ 2611 h 266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</a:cxnLst>
            <a:rect l="0" t="0" r="r" b="b"/>
            <a:pathLst>
              <a:path w="2924" h="2660">
                <a:moveTo>
                  <a:pt x="616" y="2080"/>
                </a:moveTo>
                <a:lnTo>
                  <a:pt x="509" y="2080"/>
                </a:lnTo>
                <a:lnTo>
                  <a:pt x="466" y="2060"/>
                </a:lnTo>
                <a:lnTo>
                  <a:pt x="426" y="2040"/>
                </a:lnTo>
                <a:lnTo>
                  <a:pt x="389" y="2020"/>
                </a:lnTo>
                <a:lnTo>
                  <a:pt x="386" y="2020"/>
                </a:lnTo>
                <a:lnTo>
                  <a:pt x="354" y="1980"/>
                </a:lnTo>
                <a:lnTo>
                  <a:pt x="329" y="1940"/>
                </a:lnTo>
                <a:lnTo>
                  <a:pt x="314" y="1900"/>
                </a:lnTo>
                <a:lnTo>
                  <a:pt x="307" y="1840"/>
                </a:lnTo>
                <a:lnTo>
                  <a:pt x="309" y="1800"/>
                </a:lnTo>
                <a:lnTo>
                  <a:pt x="321" y="1760"/>
                </a:lnTo>
                <a:lnTo>
                  <a:pt x="342" y="1700"/>
                </a:lnTo>
                <a:lnTo>
                  <a:pt x="372" y="1660"/>
                </a:lnTo>
                <a:lnTo>
                  <a:pt x="429" y="1600"/>
                </a:lnTo>
                <a:lnTo>
                  <a:pt x="133" y="1240"/>
                </a:lnTo>
                <a:lnTo>
                  <a:pt x="132" y="1240"/>
                </a:lnTo>
                <a:lnTo>
                  <a:pt x="93" y="1180"/>
                </a:lnTo>
                <a:lnTo>
                  <a:pt x="62" y="1120"/>
                </a:lnTo>
                <a:lnTo>
                  <a:pt x="37" y="1040"/>
                </a:lnTo>
                <a:lnTo>
                  <a:pt x="18" y="980"/>
                </a:lnTo>
                <a:lnTo>
                  <a:pt x="6" y="900"/>
                </a:lnTo>
                <a:lnTo>
                  <a:pt x="0" y="840"/>
                </a:lnTo>
                <a:lnTo>
                  <a:pt x="0" y="760"/>
                </a:lnTo>
                <a:lnTo>
                  <a:pt x="7" y="700"/>
                </a:lnTo>
                <a:lnTo>
                  <a:pt x="20" y="620"/>
                </a:lnTo>
                <a:lnTo>
                  <a:pt x="39" y="560"/>
                </a:lnTo>
                <a:lnTo>
                  <a:pt x="64" y="480"/>
                </a:lnTo>
                <a:lnTo>
                  <a:pt x="95" y="420"/>
                </a:lnTo>
                <a:lnTo>
                  <a:pt x="132" y="360"/>
                </a:lnTo>
                <a:lnTo>
                  <a:pt x="176" y="300"/>
                </a:lnTo>
                <a:lnTo>
                  <a:pt x="225" y="240"/>
                </a:lnTo>
                <a:lnTo>
                  <a:pt x="234" y="240"/>
                </a:lnTo>
                <a:lnTo>
                  <a:pt x="295" y="180"/>
                </a:lnTo>
                <a:lnTo>
                  <a:pt x="360" y="120"/>
                </a:lnTo>
                <a:lnTo>
                  <a:pt x="428" y="80"/>
                </a:lnTo>
                <a:lnTo>
                  <a:pt x="500" y="60"/>
                </a:lnTo>
                <a:lnTo>
                  <a:pt x="574" y="20"/>
                </a:lnTo>
                <a:lnTo>
                  <a:pt x="651" y="0"/>
                </a:lnTo>
                <a:lnTo>
                  <a:pt x="953" y="0"/>
                </a:lnTo>
                <a:lnTo>
                  <a:pt x="1097" y="40"/>
                </a:lnTo>
                <a:lnTo>
                  <a:pt x="1165" y="80"/>
                </a:lnTo>
                <a:lnTo>
                  <a:pt x="806" y="80"/>
                </a:lnTo>
                <a:lnTo>
                  <a:pt x="727" y="100"/>
                </a:lnTo>
                <a:lnTo>
                  <a:pt x="649" y="100"/>
                </a:lnTo>
                <a:lnTo>
                  <a:pt x="573" y="120"/>
                </a:lnTo>
                <a:lnTo>
                  <a:pt x="500" y="160"/>
                </a:lnTo>
                <a:lnTo>
                  <a:pt x="429" y="200"/>
                </a:lnTo>
                <a:lnTo>
                  <a:pt x="363" y="240"/>
                </a:lnTo>
                <a:lnTo>
                  <a:pt x="302" y="300"/>
                </a:lnTo>
                <a:lnTo>
                  <a:pt x="292" y="300"/>
                </a:lnTo>
                <a:lnTo>
                  <a:pt x="243" y="360"/>
                </a:lnTo>
                <a:lnTo>
                  <a:pt x="200" y="420"/>
                </a:lnTo>
                <a:lnTo>
                  <a:pt x="165" y="500"/>
                </a:lnTo>
                <a:lnTo>
                  <a:pt x="136" y="560"/>
                </a:lnTo>
                <a:lnTo>
                  <a:pt x="115" y="620"/>
                </a:lnTo>
                <a:lnTo>
                  <a:pt x="101" y="700"/>
                </a:lnTo>
                <a:lnTo>
                  <a:pt x="94" y="780"/>
                </a:lnTo>
                <a:lnTo>
                  <a:pt x="95" y="840"/>
                </a:lnTo>
                <a:lnTo>
                  <a:pt x="102" y="920"/>
                </a:lnTo>
                <a:lnTo>
                  <a:pt x="118" y="980"/>
                </a:lnTo>
                <a:lnTo>
                  <a:pt x="140" y="1060"/>
                </a:lnTo>
                <a:lnTo>
                  <a:pt x="171" y="1120"/>
                </a:lnTo>
                <a:lnTo>
                  <a:pt x="209" y="1180"/>
                </a:lnTo>
                <a:lnTo>
                  <a:pt x="494" y="1540"/>
                </a:lnTo>
                <a:lnTo>
                  <a:pt x="621" y="1540"/>
                </a:lnTo>
                <a:lnTo>
                  <a:pt x="527" y="1640"/>
                </a:lnTo>
                <a:lnTo>
                  <a:pt x="526" y="1640"/>
                </a:lnTo>
                <a:lnTo>
                  <a:pt x="441" y="1740"/>
                </a:lnTo>
                <a:lnTo>
                  <a:pt x="423" y="1760"/>
                </a:lnTo>
                <a:lnTo>
                  <a:pt x="410" y="1780"/>
                </a:lnTo>
                <a:lnTo>
                  <a:pt x="403" y="1820"/>
                </a:lnTo>
                <a:lnTo>
                  <a:pt x="401" y="1840"/>
                </a:lnTo>
                <a:lnTo>
                  <a:pt x="405" y="1880"/>
                </a:lnTo>
                <a:lnTo>
                  <a:pt x="415" y="1900"/>
                </a:lnTo>
                <a:lnTo>
                  <a:pt x="430" y="1920"/>
                </a:lnTo>
                <a:lnTo>
                  <a:pt x="450" y="1940"/>
                </a:lnTo>
                <a:lnTo>
                  <a:pt x="453" y="1960"/>
                </a:lnTo>
                <a:lnTo>
                  <a:pt x="475" y="1960"/>
                </a:lnTo>
                <a:lnTo>
                  <a:pt x="500" y="1980"/>
                </a:lnTo>
                <a:lnTo>
                  <a:pt x="753" y="1980"/>
                </a:lnTo>
                <a:lnTo>
                  <a:pt x="740" y="2020"/>
                </a:lnTo>
                <a:lnTo>
                  <a:pt x="733" y="2040"/>
                </a:lnTo>
                <a:lnTo>
                  <a:pt x="732" y="2060"/>
                </a:lnTo>
                <a:lnTo>
                  <a:pt x="637" y="2060"/>
                </a:lnTo>
                <a:lnTo>
                  <a:pt x="616" y="2080"/>
                </a:lnTo>
                <a:close/>
                <a:moveTo>
                  <a:pt x="1613" y="300"/>
                </a:moveTo>
                <a:lnTo>
                  <a:pt x="1463" y="300"/>
                </a:lnTo>
                <a:lnTo>
                  <a:pt x="1569" y="200"/>
                </a:lnTo>
                <a:lnTo>
                  <a:pt x="1628" y="160"/>
                </a:lnTo>
                <a:lnTo>
                  <a:pt x="1691" y="120"/>
                </a:lnTo>
                <a:lnTo>
                  <a:pt x="1757" y="80"/>
                </a:lnTo>
                <a:lnTo>
                  <a:pt x="1826" y="40"/>
                </a:lnTo>
                <a:lnTo>
                  <a:pt x="1970" y="0"/>
                </a:lnTo>
                <a:lnTo>
                  <a:pt x="2272" y="0"/>
                </a:lnTo>
                <a:lnTo>
                  <a:pt x="2349" y="20"/>
                </a:lnTo>
                <a:lnTo>
                  <a:pt x="2423" y="60"/>
                </a:lnTo>
                <a:lnTo>
                  <a:pt x="2495" y="80"/>
                </a:lnTo>
                <a:lnTo>
                  <a:pt x="2117" y="80"/>
                </a:lnTo>
                <a:lnTo>
                  <a:pt x="2043" y="100"/>
                </a:lnTo>
                <a:lnTo>
                  <a:pt x="1969" y="100"/>
                </a:lnTo>
                <a:lnTo>
                  <a:pt x="1826" y="140"/>
                </a:lnTo>
                <a:lnTo>
                  <a:pt x="1758" y="180"/>
                </a:lnTo>
                <a:lnTo>
                  <a:pt x="1694" y="220"/>
                </a:lnTo>
                <a:lnTo>
                  <a:pt x="1613" y="300"/>
                </a:lnTo>
                <a:close/>
                <a:moveTo>
                  <a:pt x="2008" y="980"/>
                </a:moveTo>
                <a:lnTo>
                  <a:pt x="1842" y="980"/>
                </a:lnTo>
                <a:lnTo>
                  <a:pt x="1875" y="960"/>
                </a:lnTo>
                <a:lnTo>
                  <a:pt x="1901" y="960"/>
                </a:lnTo>
                <a:lnTo>
                  <a:pt x="1915" y="940"/>
                </a:lnTo>
                <a:lnTo>
                  <a:pt x="1925" y="940"/>
                </a:lnTo>
                <a:lnTo>
                  <a:pt x="1931" y="920"/>
                </a:lnTo>
                <a:lnTo>
                  <a:pt x="1933" y="900"/>
                </a:lnTo>
                <a:lnTo>
                  <a:pt x="1930" y="880"/>
                </a:lnTo>
                <a:lnTo>
                  <a:pt x="1922" y="860"/>
                </a:lnTo>
                <a:lnTo>
                  <a:pt x="1911" y="860"/>
                </a:lnTo>
                <a:lnTo>
                  <a:pt x="1290" y="280"/>
                </a:lnTo>
                <a:lnTo>
                  <a:pt x="1230" y="220"/>
                </a:lnTo>
                <a:lnTo>
                  <a:pt x="1165" y="180"/>
                </a:lnTo>
                <a:lnTo>
                  <a:pt x="1097" y="140"/>
                </a:lnTo>
                <a:lnTo>
                  <a:pt x="954" y="100"/>
                </a:lnTo>
                <a:lnTo>
                  <a:pt x="880" y="100"/>
                </a:lnTo>
                <a:lnTo>
                  <a:pt x="806" y="80"/>
                </a:lnTo>
                <a:lnTo>
                  <a:pt x="1165" y="80"/>
                </a:lnTo>
                <a:lnTo>
                  <a:pt x="1232" y="120"/>
                </a:lnTo>
                <a:lnTo>
                  <a:pt x="1295" y="160"/>
                </a:lnTo>
                <a:lnTo>
                  <a:pt x="1354" y="200"/>
                </a:lnTo>
                <a:lnTo>
                  <a:pt x="1463" y="300"/>
                </a:lnTo>
                <a:lnTo>
                  <a:pt x="1613" y="300"/>
                </a:lnTo>
                <a:lnTo>
                  <a:pt x="1533" y="380"/>
                </a:lnTo>
                <a:lnTo>
                  <a:pt x="1975" y="780"/>
                </a:lnTo>
                <a:lnTo>
                  <a:pt x="2002" y="820"/>
                </a:lnTo>
                <a:lnTo>
                  <a:pt x="2020" y="860"/>
                </a:lnTo>
                <a:lnTo>
                  <a:pt x="2027" y="900"/>
                </a:lnTo>
                <a:lnTo>
                  <a:pt x="2023" y="940"/>
                </a:lnTo>
                <a:lnTo>
                  <a:pt x="2008" y="980"/>
                </a:lnTo>
                <a:close/>
                <a:moveTo>
                  <a:pt x="2659" y="1420"/>
                </a:moveTo>
                <a:lnTo>
                  <a:pt x="2543" y="1420"/>
                </a:lnTo>
                <a:lnTo>
                  <a:pt x="2714" y="1180"/>
                </a:lnTo>
                <a:lnTo>
                  <a:pt x="2752" y="1120"/>
                </a:lnTo>
                <a:lnTo>
                  <a:pt x="2782" y="1060"/>
                </a:lnTo>
                <a:lnTo>
                  <a:pt x="2805" y="980"/>
                </a:lnTo>
                <a:lnTo>
                  <a:pt x="2821" y="920"/>
                </a:lnTo>
                <a:lnTo>
                  <a:pt x="2829" y="840"/>
                </a:lnTo>
                <a:lnTo>
                  <a:pt x="2829" y="780"/>
                </a:lnTo>
                <a:lnTo>
                  <a:pt x="2822" y="700"/>
                </a:lnTo>
                <a:lnTo>
                  <a:pt x="2808" y="620"/>
                </a:lnTo>
                <a:lnTo>
                  <a:pt x="2787" y="560"/>
                </a:lnTo>
                <a:lnTo>
                  <a:pt x="2759" y="500"/>
                </a:lnTo>
                <a:lnTo>
                  <a:pt x="2723" y="420"/>
                </a:lnTo>
                <a:lnTo>
                  <a:pt x="2680" y="360"/>
                </a:lnTo>
                <a:lnTo>
                  <a:pt x="2631" y="300"/>
                </a:lnTo>
                <a:lnTo>
                  <a:pt x="2621" y="300"/>
                </a:lnTo>
                <a:lnTo>
                  <a:pt x="2560" y="240"/>
                </a:lnTo>
                <a:lnTo>
                  <a:pt x="2494" y="200"/>
                </a:lnTo>
                <a:lnTo>
                  <a:pt x="2423" y="160"/>
                </a:lnTo>
                <a:lnTo>
                  <a:pt x="2350" y="120"/>
                </a:lnTo>
                <a:lnTo>
                  <a:pt x="2273" y="100"/>
                </a:lnTo>
                <a:lnTo>
                  <a:pt x="2196" y="100"/>
                </a:lnTo>
                <a:lnTo>
                  <a:pt x="2117" y="80"/>
                </a:lnTo>
                <a:lnTo>
                  <a:pt x="2495" y="80"/>
                </a:lnTo>
                <a:lnTo>
                  <a:pt x="2563" y="120"/>
                </a:lnTo>
                <a:lnTo>
                  <a:pt x="2628" y="180"/>
                </a:lnTo>
                <a:lnTo>
                  <a:pt x="2689" y="240"/>
                </a:lnTo>
                <a:lnTo>
                  <a:pt x="2698" y="240"/>
                </a:lnTo>
                <a:lnTo>
                  <a:pt x="2747" y="300"/>
                </a:lnTo>
                <a:lnTo>
                  <a:pt x="2791" y="360"/>
                </a:lnTo>
                <a:lnTo>
                  <a:pt x="2828" y="420"/>
                </a:lnTo>
                <a:lnTo>
                  <a:pt x="2859" y="480"/>
                </a:lnTo>
                <a:lnTo>
                  <a:pt x="2884" y="560"/>
                </a:lnTo>
                <a:lnTo>
                  <a:pt x="2903" y="620"/>
                </a:lnTo>
                <a:lnTo>
                  <a:pt x="2916" y="700"/>
                </a:lnTo>
                <a:lnTo>
                  <a:pt x="2923" y="760"/>
                </a:lnTo>
                <a:lnTo>
                  <a:pt x="2923" y="840"/>
                </a:lnTo>
                <a:lnTo>
                  <a:pt x="2917" y="900"/>
                </a:lnTo>
                <a:lnTo>
                  <a:pt x="2905" y="980"/>
                </a:lnTo>
                <a:lnTo>
                  <a:pt x="2886" y="1040"/>
                </a:lnTo>
                <a:lnTo>
                  <a:pt x="2861" y="1120"/>
                </a:lnTo>
                <a:lnTo>
                  <a:pt x="2829" y="1180"/>
                </a:lnTo>
                <a:lnTo>
                  <a:pt x="2791" y="1240"/>
                </a:lnTo>
                <a:lnTo>
                  <a:pt x="2659" y="1420"/>
                </a:lnTo>
                <a:close/>
                <a:moveTo>
                  <a:pt x="621" y="1540"/>
                </a:moveTo>
                <a:lnTo>
                  <a:pt x="494" y="1540"/>
                </a:lnTo>
                <a:lnTo>
                  <a:pt x="1218" y="760"/>
                </a:lnTo>
                <a:lnTo>
                  <a:pt x="1227" y="740"/>
                </a:lnTo>
                <a:lnTo>
                  <a:pt x="1282" y="740"/>
                </a:lnTo>
                <a:lnTo>
                  <a:pt x="1417" y="860"/>
                </a:lnTo>
                <a:lnTo>
                  <a:pt x="1258" y="860"/>
                </a:lnTo>
                <a:lnTo>
                  <a:pt x="621" y="1540"/>
                </a:lnTo>
                <a:close/>
                <a:moveTo>
                  <a:pt x="1863" y="1080"/>
                </a:moveTo>
                <a:lnTo>
                  <a:pt x="1669" y="1080"/>
                </a:lnTo>
                <a:lnTo>
                  <a:pt x="1529" y="1040"/>
                </a:lnTo>
                <a:lnTo>
                  <a:pt x="1464" y="1000"/>
                </a:lnTo>
                <a:lnTo>
                  <a:pt x="1403" y="960"/>
                </a:lnTo>
                <a:lnTo>
                  <a:pt x="1258" y="860"/>
                </a:lnTo>
                <a:lnTo>
                  <a:pt x="1417" y="860"/>
                </a:lnTo>
                <a:lnTo>
                  <a:pt x="1461" y="900"/>
                </a:lnTo>
                <a:lnTo>
                  <a:pt x="1525" y="940"/>
                </a:lnTo>
                <a:lnTo>
                  <a:pt x="1594" y="960"/>
                </a:lnTo>
                <a:lnTo>
                  <a:pt x="1666" y="980"/>
                </a:lnTo>
                <a:lnTo>
                  <a:pt x="2008" y="980"/>
                </a:lnTo>
                <a:lnTo>
                  <a:pt x="1984" y="1020"/>
                </a:lnTo>
                <a:lnTo>
                  <a:pt x="1952" y="1040"/>
                </a:lnTo>
                <a:lnTo>
                  <a:pt x="1913" y="1060"/>
                </a:lnTo>
                <a:lnTo>
                  <a:pt x="1903" y="1060"/>
                </a:lnTo>
                <a:lnTo>
                  <a:pt x="1863" y="1080"/>
                </a:lnTo>
                <a:close/>
                <a:moveTo>
                  <a:pt x="1635" y="2580"/>
                </a:moveTo>
                <a:lnTo>
                  <a:pt x="1485" y="2580"/>
                </a:lnTo>
                <a:lnTo>
                  <a:pt x="1508" y="2560"/>
                </a:lnTo>
                <a:lnTo>
                  <a:pt x="1529" y="2560"/>
                </a:lnTo>
                <a:lnTo>
                  <a:pt x="1548" y="2540"/>
                </a:lnTo>
                <a:lnTo>
                  <a:pt x="1636" y="2440"/>
                </a:lnTo>
                <a:lnTo>
                  <a:pt x="1612" y="2420"/>
                </a:lnTo>
                <a:lnTo>
                  <a:pt x="1561" y="2360"/>
                </a:lnTo>
                <a:lnTo>
                  <a:pt x="1540" y="2280"/>
                </a:lnTo>
                <a:lnTo>
                  <a:pt x="1549" y="2200"/>
                </a:lnTo>
                <a:lnTo>
                  <a:pt x="1588" y="2140"/>
                </a:lnTo>
                <a:lnTo>
                  <a:pt x="1590" y="2140"/>
                </a:lnTo>
                <a:lnTo>
                  <a:pt x="1619" y="2100"/>
                </a:lnTo>
                <a:lnTo>
                  <a:pt x="1653" y="2080"/>
                </a:lnTo>
                <a:lnTo>
                  <a:pt x="1693" y="2080"/>
                </a:lnTo>
                <a:lnTo>
                  <a:pt x="1738" y="2060"/>
                </a:lnTo>
                <a:lnTo>
                  <a:pt x="1755" y="2060"/>
                </a:lnTo>
                <a:lnTo>
                  <a:pt x="1755" y="2020"/>
                </a:lnTo>
                <a:lnTo>
                  <a:pt x="1764" y="1980"/>
                </a:lnTo>
                <a:lnTo>
                  <a:pt x="1779" y="1940"/>
                </a:lnTo>
                <a:lnTo>
                  <a:pt x="1802" y="1900"/>
                </a:lnTo>
                <a:lnTo>
                  <a:pt x="1804" y="1900"/>
                </a:lnTo>
                <a:lnTo>
                  <a:pt x="1838" y="1860"/>
                </a:lnTo>
                <a:lnTo>
                  <a:pt x="1876" y="1840"/>
                </a:lnTo>
                <a:lnTo>
                  <a:pt x="1917" y="1840"/>
                </a:lnTo>
                <a:lnTo>
                  <a:pt x="1960" y="1820"/>
                </a:lnTo>
                <a:lnTo>
                  <a:pt x="1970" y="1820"/>
                </a:lnTo>
                <a:lnTo>
                  <a:pt x="1969" y="1780"/>
                </a:lnTo>
                <a:lnTo>
                  <a:pt x="1976" y="1740"/>
                </a:lnTo>
                <a:lnTo>
                  <a:pt x="1992" y="1700"/>
                </a:lnTo>
                <a:lnTo>
                  <a:pt x="2017" y="1660"/>
                </a:lnTo>
                <a:lnTo>
                  <a:pt x="2019" y="1660"/>
                </a:lnTo>
                <a:lnTo>
                  <a:pt x="2054" y="1640"/>
                </a:lnTo>
                <a:lnTo>
                  <a:pt x="2094" y="1600"/>
                </a:lnTo>
                <a:lnTo>
                  <a:pt x="2138" y="1600"/>
                </a:lnTo>
                <a:lnTo>
                  <a:pt x="2184" y="1580"/>
                </a:lnTo>
                <a:lnTo>
                  <a:pt x="2183" y="1580"/>
                </a:lnTo>
                <a:lnTo>
                  <a:pt x="2184" y="1540"/>
                </a:lnTo>
                <a:lnTo>
                  <a:pt x="2192" y="1500"/>
                </a:lnTo>
                <a:lnTo>
                  <a:pt x="2208" y="1460"/>
                </a:lnTo>
                <a:lnTo>
                  <a:pt x="2231" y="1440"/>
                </a:lnTo>
                <a:lnTo>
                  <a:pt x="2233" y="1440"/>
                </a:lnTo>
                <a:lnTo>
                  <a:pt x="2266" y="1400"/>
                </a:lnTo>
                <a:lnTo>
                  <a:pt x="2304" y="1380"/>
                </a:lnTo>
                <a:lnTo>
                  <a:pt x="2346" y="1360"/>
                </a:lnTo>
                <a:lnTo>
                  <a:pt x="2424" y="1360"/>
                </a:lnTo>
                <a:lnTo>
                  <a:pt x="2458" y="1380"/>
                </a:lnTo>
                <a:lnTo>
                  <a:pt x="2491" y="1380"/>
                </a:lnTo>
                <a:lnTo>
                  <a:pt x="2521" y="1400"/>
                </a:lnTo>
                <a:lnTo>
                  <a:pt x="2543" y="1420"/>
                </a:lnTo>
                <a:lnTo>
                  <a:pt x="2659" y="1420"/>
                </a:lnTo>
                <a:lnTo>
                  <a:pt x="2630" y="1460"/>
                </a:lnTo>
                <a:lnTo>
                  <a:pt x="2344" y="1460"/>
                </a:lnTo>
                <a:lnTo>
                  <a:pt x="2323" y="1480"/>
                </a:lnTo>
                <a:lnTo>
                  <a:pt x="2305" y="1500"/>
                </a:lnTo>
                <a:lnTo>
                  <a:pt x="2303" y="1500"/>
                </a:lnTo>
                <a:lnTo>
                  <a:pt x="2283" y="1540"/>
                </a:lnTo>
                <a:lnTo>
                  <a:pt x="2277" y="1580"/>
                </a:lnTo>
                <a:lnTo>
                  <a:pt x="2286" y="1600"/>
                </a:lnTo>
                <a:lnTo>
                  <a:pt x="2310" y="1640"/>
                </a:lnTo>
                <a:lnTo>
                  <a:pt x="2353" y="1680"/>
                </a:lnTo>
                <a:lnTo>
                  <a:pt x="2165" y="1680"/>
                </a:lnTo>
                <a:lnTo>
                  <a:pt x="2144" y="1700"/>
                </a:lnTo>
                <a:lnTo>
                  <a:pt x="2124" y="1700"/>
                </a:lnTo>
                <a:lnTo>
                  <a:pt x="2106" y="1720"/>
                </a:lnTo>
                <a:lnTo>
                  <a:pt x="2089" y="1720"/>
                </a:lnTo>
                <a:lnTo>
                  <a:pt x="2068" y="1760"/>
                </a:lnTo>
                <a:lnTo>
                  <a:pt x="2063" y="1800"/>
                </a:lnTo>
                <a:lnTo>
                  <a:pt x="2072" y="1840"/>
                </a:lnTo>
                <a:lnTo>
                  <a:pt x="2095" y="1880"/>
                </a:lnTo>
                <a:lnTo>
                  <a:pt x="2145" y="1920"/>
                </a:lnTo>
                <a:lnTo>
                  <a:pt x="1937" y="1920"/>
                </a:lnTo>
                <a:lnTo>
                  <a:pt x="1915" y="1940"/>
                </a:lnTo>
                <a:lnTo>
                  <a:pt x="1894" y="1940"/>
                </a:lnTo>
                <a:lnTo>
                  <a:pt x="1876" y="1960"/>
                </a:lnTo>
                <a:lnTo>
                  <a:pt x="1874" y="1960"/>
                </a:lnTo>
                <a:lnTo>
                  <a:pt x="1862" y="1980"/>
                </a:lnTo>
                <a:lnTo>
                  <a:pt x="1853" y="2000"/>
                </a:lnTo>
                <a:lnTo>
                  <a:pt x="1849" y="2020"/>
                </a:lnTo>
                <a:lnTo>
                  <a:pt x="1849" y="2040"/>
                </a:lnTo>
                <a:lnTo>
                  <a:pt x="1852" y="2060"/>
                </a:lnTo>
                <a:lnTo>
                  <a:pt x="1858" y="2080"/>
                </a:lnTo>
                <a:lnTo>
                  <a:pt x="1868" y="2100"/>
                </a:lnTo>
                <a:lnTo>
                  <a:pt x="1880" y="2120"/>
                </a:lnTo>
                <a:lnTo>
                  <a:pt x="1927" y="2160"/>
                </a:lnTo>
                <a:lnTo>
                  <a:pt x="1696" y="2160"/>
                </a:lnTo>
                <a:lnTo>
                  <a:pt x="1678" y="2180"/>
                </a:lnTo>
                <a:lnTo>
                  <a:pt x="1662" y="2200"/>
                </a:lnTo>
                <a:lnTo>
                  <a:pt x="1660" y="2200"/>
                </a:lnTo>
                <a:lnTo>
                  <a:pt x="1639" y="2240"/>
                </a:lnTo>
                <a:lnTo>
                  <a:pt x="1634" y="2280"/>
                </a:lnTo>
                <a:lnTo>
                  <a:pt x="1646" y="2320"/>
                </a:lnTo>
                <a:lnTo>
                  <a:pt x="1673" y="2360"/>
                </a:lnTo>
                <a:lnTo>
                  <a:pt x="1816" y="2480"/>
                </a:lnTo>
                <a:lnTo>
                  <a:pt x="1832" y="2480"/>
                </a:lnTo>
                <a:lnTo>
                  <a:pt x="1849" y="2500"/>
                </a:lnTo>
                <a:lnTo>
                  <a:pt x="1709" y="2500"/>
                </a:lnTo>
                <a:lnTo>
                  <a:pt x="1635" y="2580"/>
                </a:lnTo>
                <a:close/>
                <a:moveTo>
                  <a:pt x="2761" y="1840"/>
                </a:moveTo>
                <a:lnTo>
                  <a:pt x="2635" y="1840"/>
                </a:lnTo>
                <a:lnTo>
                  <a:pt x="2656" y="1820"/>
                </a:lnTo>
                <a:lnTo>
                  <a:pt x="2674" y="1800"/>
                </a:lnTo>
                <a:lnTo>
                  <a:pt x="2676" y="1800"/>
                </a:lnTo>
                <a:lnTo>
                  <a:pt x="2697" y="1760"/>
                </a:lnTo>
                <a:lnTo>
                  <a:pt x="2701" y="1720"/>
                </a:lnTo>
                <a:lnTo>
                  <a:pt x="2690" y="1680"/>
                </a:lnTo>
                <a:lnTo>
                  <a:pt x="2663" y="1660"/>
                </a:lnTo>
                <a:lnTo>
                  <a:pt x="2460" y="1480"/>
                </a:lnTo>
                <a:lnTo>
                  <a:pt x="2444" y="1460"/>
                </a:lnTo>
                <a:lnTo>
                  <a:pt x="2630" y="1460"/>
                </a:lnTo>
                <a:lnTo>
                  <a:pt x="2615" y="1480"/>
                </a:lnTo>
                <a:lnTo>
                  <a:pt x="2724" y="1580"/>
                </a:lnTo>
                <a:lnTo>
                  <a:pt x="2774" y="1640"/>
                </a:lnTo>
                <a:lnTo>
                  <a:pt x="2795" y="1720"/>
                </a:lnTo>
                <a:lnTo>
                  <a:pt x="2787" y="1800"/>
                </a:lnTo>
                <a:lnTo>
                  <a:pt x="2761" y="1840"/>
                </a:lnTo>
                <a:close/>
                <a:moveTo>
                  <a:pt x="2518" y="2060"/>
                </a:moveTo>
                <a:lnTo>
                  <a:pt x="2395" y="2060"/>
                </a:lnTo>
                <a:lnTo>
                  <a:pt x="2415" y="2040"/>
                </a:lnTo>
                <a:lnTo>
                  <a:pt x="2433" y="2020"/>
                </a:lnTo>
                <a:lnTo>
                  <a:pt x="2435" y="2020"/>
                </a:lnTo>
                <a:lnTo>
                  <a:pt x="2448" y="2000"/>
                </a:lnTo>
                <a:lnTo>
                  <a:pt x="2456" y="1980"/>
                </a:lnTo>
                <a:lnTo>
                  <a:pt x="2461" y="1960"/>
                </a:lnTo>
                <a:lnTo>
                  <a:pt x="2461" y="1940"/>
                </a:lnTo>
                <a:lnTo>
                  <a:pt x="2458" y="1920"/>
                </a:lnTo>
                <a:lnTo>
                  <a:pt x="2451" y="1900"/>
                </a:lnTo>
                <a:lnTo>
                  <a:pt x="2442" y="1880"/>
                </a:lnTo>
                <a:lnTo>
                  <a:pt x="2429" y="1860"/>
                </a:lnTo>
                <a:lnTo>
                  <a:pt x="2252" y="1720"/>
                </a:lnTo>
                <a:lnTo>
                  <a:pt x="2245" y="1720"/>
                </a:lnTo>
                <a:lnTo>
                  <a:pt x="2230" y="1700"/>
                </a:lnTo>
                <a:lnTo>
                  <a:pt x="2213" y="1700"/>
                </a:lnTo>
                <a:lnTo>
                  <a:pt x="2194" y="1680"/>
                </a:lnTo>
                <a:lnTo>
                  <a:pt x="2353" y="1680"/>
                </a:lnTo>
                <a:lnTo>
                  <a:pt x="2484" y="1800"/>
                </a:lnTo>
                <a:lnTo>
                  <a:pt x="2493" y="1800"/>
                </a:lnTo>
                <a:lnTo>
                  <a:pt x="2519" y="1820"/>
                </a:lnTo>
                <a:lnTo>
                  <a:pt x="2535" y="1840"/>
                </a:lnTo>
                <a:lnTo>
                  <a:pt x="2761" y="1840"/>
                </a:lnTo>
                <a:lnTo>
                  <a:pt x="2748" y="1860"/>
                </a:lnTo>
                <a:lnTo>
                  <a:pt x="2746" y="1860"/>
                </a:lnTo>
                <a:lnTo>
                  <a:pt x="2712" y="1900"/>
                </a:lnTo>
                <a:lnTo>
                  <a:pt x="2673" y="1920"/>
                </a:lnTo>
                <a:lnTo>
                  <a:pt x="2628" y="1940"/>
                </a:lnTo>
                <a:lnTo>
                  <a:pt x="2556" y="1940"/>
                </a:lnTo>
                <a:lnTo>
                  <a:pt x="2554" y="1980"/>
                </a:lnTo>
                <a:lnTo>
                  <a:pt x="2545" y="2020"/>
                </a:lnTo>
                <a:lnTo>
                  <a:pt x="2529" y="2040"/>
                </a:lnTo>
                <a:lnTo>
                  <a:pt x="2518" y="2060"/>
                </a:lnTo>
                <a:close/>
                <a:moveTo>
                  <a:pt x="753" y="1980"/>
                </a:moveTo>
                <a:lnTo>
                  <a:pt x="612" y="1980"/>
                </a:lnTo>
                <a:lnTo>
                  <a:pt x="638" y="1960"/>
                </a:lnTo>
                <a:lnTo>
                  <a:pt x="662" y="1940"/>
                </a:lnTo>
                <a:lnTo>
                  <a:pt x="885" y="1700"/>
                </a:lnTo>
                <a:lnTo>
                  <a:pt x="951" y="1700"/>
                </a:lnTo>
                <a:lnTo>
                  <a:pt x="962" y="1720"/>
                </a:lnTo>
                <a:lnTo>
                  <a:pt x="966" y="1740"/>
                </a:lnTo>
                <a:lnTo>
                  <a:pt x="963" y="1760"/>
                </a:lnTo>
                <a:lnTo>
                  <a:pt x="953" y="1780"/>
                </a:lnTo>
                <a:lnTo>
                  <a:pt x="771" y="1960"/>
                </a:lnTo>
                <a:lnTo>
                  <a:pt x="753" y="1980"/>
                </a:lnTo>
                <a:close/>
                <a:moveTo>
                  <a:pt x="1064" y="2220"/>
                </a:moveTo>
                <a:lnTo>
                  <a:pt x="878" y="2220"/>
                </a:lnTo>
                <a:lnTo>
                  <a:pt x="906" y="2200"/>
                </a:lnTo>
                <a:lnTo>
                  <a:pt x="934" y="2200"/>
                </a:lnTo>
                <a:lnTo>
                  <a:pt x="960" y="2180"/>
                </a:lnTo>
                <a:lnTo>
                  <a:pt x="983" y="2160"/>
                </a:lnTo>
                <a:lnTo>
                  <a:pt x="1212" y="1920"/>
                </a:lnTo>
                <a:lnTo>
                  <a:pt x="1269" y="1920"/>
                </a:lnTo>
                <a:lnTo>
                  <a:pt x="1280" y="1940"/>
                </a:lnTo>
                <a:lnTo>
                  <a:pt x="1284" y="1960"/>
                </a:lnTo>
                <a:lnTo>
                  <a:pt x="1281" y="1980"/>
                </a:lnTo>
                <a:lnTo>
                  <a:pt x="1272" y="2000"/>
                </a:lnTo>
                <a:lnTo>
                  <a:pt x="1064" y="2220"/>
                </a:lnTo>
                <a:close/>
                <a:moveTo>
                  <a:pt x="2304" y="2300"/>
                </a:moveTo>
                <a:lnTo>
                  <a:pt x="2158" y="2300"/>
                </a:lnTo>
                <a:lnTo>
                  <a:pt x="2180" y="2280"/>
                </a:lnTo>
                <a:lnTo>
                  <a:pt x="2201" y="2280"/>
                </a:lnTo>
                <a:lnTo>
                  <a:pt x="2219" y="2260"/>
                </a:lnTo>
                <a:lnTo>
                  <a:pt x="2221" y="2260"/>
                </a:lnTo>
                <a:lnTo>
                  <a:pt x="2233" y="2240"/>
                </a:lnTo>
                <a:lnTo>
                  <a:pt x="2242" y="2220"/>
                </a:lnTo>
                <a:lnTo>
                  <a:pt x="2246" y="2200"/>
                </a:lnTo>
                <a:lnTo>
                  <a:pt x="2247" y="2180"/>
                </a:lnTo>
                <a:lnTo>
                  <a:pt x="2243" y="2160"/>
                </a:lnTo>
                <a:lnTo>
                  <a:pt x="2237" y="2140"/>
                </a:lnTo>
                <a:lnTo>
                  <a:pt x="2227" y="2120"/>
                </a:lnTo>
                <a:lnTo>
                  <a:pt x="2215" y="2100"/>
                </a:lnTo>
                <a:lnTo>
                  <a:pt x="2037" y="1960"/>
                </a:lnTo>
                <a:lnTo>
                  <a:pt x="2031" y="1940"/>
                </a:lnTo>
                <a:lnTo>
                  <a:pt x="2015" y="1940"/>
                </a:lnTo>
                <a:lnTo>
                  <a:pt x="1997" y="1920"/>
                </a:lnTo>
                <a:lnTo>
                  <a:pt x="2145" y="1920"/>
                </a:lnTo>
                <a:lnTo>
                  <a:pt x="2272" y="2020"/>
                </a:lnTo>
                <a:lnTo>
                  <a:pt x="2279" y="2040"/>
                </a:lnTo>
                <a:lnTo>
                  <a:pt x="2295" y="2040"/>
                </a:lnTo>
                <a:lnTo>
                  <a:pt x="2312" y="2060"/>
                </a:lnTo>
                <a:lnTo>
                  <a:pt x="2518" y="2060"/>
                </a:lnTo>
                <a:lnTo>
                  <a:pt x="2507" y="2080"/>
                </a:lnTo>
                <a:lnTo>
                  <a:pt x="2505" y="2080"/>
                </a:lnTo>
                <a:lnTo>
                  <a:pt x="2472" y="2120"/>
                </a:lnTo>
                <a:lnTo>
                  <a:pt x="2433" y="2140"/>
                </a:lnTo>
                <a:lnTo>
                  <a:pt x="2391" y="2160"/>
                </a:lnTo>
                <a:lnTo>
                  <a:pt x="2341" y="2160"/>
                </a:lnTo>
                <a:lnTo>
                  <a:pt x="2340" y="2200"/>
                </a:lnTo>
                <a:lnTo>
                  <a:pt x="2332" y="2240"/>
                </a:lnTo>
                <a:lnTo>
                  <a:pt x="2316" y="2280"/>
                </a:lnTo>
                <a:lnTo>
                  <a:pt x="2304" y="2300"/>
                </a:lnTo>
                <a:close/>
                <a:moveTo>
                  <a:pt x="1225" y="2500"/>
                </a:moveTo>
                <a:lnTo>
                  <a:pt x="1078" y="2500"/>
                </a:lnTo>
                <a:lnTo>
                  <a:pt x="1043" y="2480"/>
                </a:lnTo>
                <a:lnTo>
                  <a:pt x="1011" y="2460"/>
                </a:lnTo>
                <a:lnTo>
                  <a:pt x="1009" y="2460"/>
                </a:lnTo>
                <a:lnTo>
                  <a:pt x="980" y="2420"/>
                </a:lnTo>
                <a:lnTo>
                  <a:pt x="959" y="2380"/>
                </a:lnTo>
                <a:lnTo>
                  <a:pt x="945" y="2340"/>
                </a:lnTo>
                <a:lnTo>
                  <a:pt x="939" y="2300"/>
                </a:lnTo>
                <a:lnTo>
                  <a:pt x="795" y="2300"/>
                </a:lnTo>
                <a:lnTo>
                  <a:pt x="756" y="2280"/>
                </a:lnTo>
                <a:lnTo>
                  <a:pt x="719" y="2240"/>
                </a:lnTo>
                <a:lnTo>
                  <a:pt x="717" y="2240"/>
                </a:lnTo>
                <a:lnTo>
                  <a:pt x="684" y="2200"/>
                </a:lnTo>
                <a:lnTo>
                  <a:pt x="659" y="2160"/>
                </a:lnTo>
                <a:lnTo>
                  <a:pt x="644" y="2120"/>
                </a:lnTo>
                <a:lnTo>
                  <a:pt x="637" y="2080"/>
                </a:lnTo>
                <a:lnTo>
                  <a:pt x="637" y="2060"/>
                </a:lnTo>
                <a:lnTo>
                  <a:pt x="732" y="2060"/>
                </a:lnTo>
                <a:lnTo>
                  <a:pt x="731" y="2080"/>
                </a:lnTo>
                <a:lnTo>
                  <a:pt x="735" y="2100"/>
                </a:lnTo>
                <a:lnTo>
                  <a:pt x="745" y="2120"/>
                </a:lnTo>
                <a:lnTo>
                  <a:pt x="760" y="2160"/>
                </a:lnTo>
                <a:lnTo>
                  <a:pt x="779" y="2180"/>
                </a:lnTo>
                <a:lnTo>
                  <a:pt x="782" y="2180"/>
                </a:lnTo>
                <a:lnTo>
                  <a:pt x="804" y="2200"/>
                </a:lnTo>
                <a:lnTo>
                  <a:pt x="853" y="2200"/>
                </a:lnTo>
                <a:lnTo>
                  <a:pt x="878" y="2220"/>
                </a:lnTo>
                <a:lnTo>
                  <a:pt x="1064" y="2220"/>
                </a:lnTo>
                <a:lnTo>
                  <a:pt x="1050" y="2240"/>
                </a:lnTo>
                <a:lnTo>
                  <a:pt x="1040" y="2260"/>
                </a:lnTo>
                <a:lnTo>
                  <a:pt x="1035" y="2280"/>
                </a:lnTo>
                <a:lnTo>
                  <a:pt x="1034" y="2300"/>
                </a:lnTo>
                <a:lnTo>
                  <a:pt x="1037" y="2320"/>
                </a:lnTo>
                <a:lnTo>
                  <a:pt x="1045" y="2340"/>
                </a:lnTo>
                <a:lnTo>
                  <a:pt x="1056" y="2360"/>
                </a:lnTo>
                <a:lnTo>
                  <a:pt x="1072" y="2380"/>
                </a:lnTo>
                <a:lnTo>
                  <a:pt x="1074" y="2380"/>
                </a:lnTo>
                <a:lnTo>
                  <a:pt x="1092" y="2400"/>
                </a:lnTo>
                <a:lnTo>
                  <a:pt x="1111" y="2420"/>
                </a:lnTo>
                <a:lnTo>
                  <a:pt x="1346" y="2420"/>
                </a:lnTo>
                <a:lnTo>
                  <a:pt x="1339" y="2460"/>
                </a:lnTo>
                <a:lnTo>
                  <a:pt x="1345" y="2480"/>
                </a:lnTo>
                <a:lnTo>
                  <a:pt x="1248" y="2480"/>
                </a:lnTo>
                <a:lnTo>
                  <a:pt x="1225" y="2500"/>
                </a:lnTo>
                <a:close/>
                <a:moveTo>
                  <a:pt x="1346" y="2420"/>
                </a:moveTo>
                <a:lnTo>
                  <a:pt x="1175" y="2420"/>
                </a:lnTo>
                <a:lnTo>
                  <a:pt x="1198" y="2400"/>
                </a:lnTo>
                <a:lnTo>
                  <a:pt x="1219" y="2400"/>
                </a:lnTo>
                <a:lnTo>
                  <a:pt x="1237" y="2380"/>
                </a:lnTo>
                <a:lnTo>
                  <a:pt x="1446" y="2140"/>
                </a:lnTo>
                <a:lnTo>
                  <a:pt x="1513" y="2140"/>
                </a:lnTo>
                <a:lnTo>
                  <a:pt x="1524" y="2160"/>
                </a:lnTo>
                <a:lnTo>
                  <a:pt x="1529" y="2180"/>
                </a:lnTo>
                <a:lnTo>
                  <a:pt x="1526" y="2200"/>
                </a:lnTo>
                <a:lnTo>
                  <a:pt x="1517" y="2200"/>
                </a:lnTo>
                <a:lnTo>
                  <a:pt x="1370" y="2380"/>
                </a:lnTo>
                <a:lnTo>
                  <a:pt x="1346" y="2420"/>
                </a:lnTo>
                <a:close/>
                <a:moveTo>
                  <a:pt x="2293" y="2320"/>
                </a:moveTo>
                <a:lnTo>
                  <a:pt x="1967" y="2320"/>
                </a:lnTo>
                <a:lnTo>
                  <a:pt x="1823" y="2180"/>
                </a:lnTo>
                <a:lnTo>
                  <a:pt x="1801" y="2180"/>
                </a:lnTo>
                <a:lnTo>
                  <a:pt x="1784" y="2160"/>
                </a:lnTo>
                <a:lnTo>
                  <a:pt x="1927" y="2160"/>
                </a:lnTo>
                <a:lnTo>
                  <a:pt x="2021" y="2240"/>
                </a:lnTo>
                <a:lnTo>
                  <a:pt x="2031" y="2240"/>
                </a:lnTo>
                <a:lnTo>
                  <a:pt x="2064" y="2260"/>
                </a:lnTo>
                <a:lnTo>
                  <a:pt x="2080" y="2280"/>
                </a:lnTo>
                <a:lnTo>
                  <a:pt x="2098" y="2280"/>
                </a:lnTo>
                <a:lnTo>
                  <a:pt x="2116" y="2300"/>
                </a:lnTo>
                <a:lnTo>
                  <a:pt x="2304" y="2300"/>
                </a:lnTo>
                <a:lnTo>
                  <a:pt x="2293" y="2320"/>
                </a:lnTo>
                <a:close/>
                <a:moveTo>
                  <a:pt x="1930" y="2600"/>
                </a:moveTo>
                <a:lnTo>
                  <a:pt x="1852" y="2600"/>
                </a:lnTo>
                <a:lnTo>
                  <a:pt x="1818" y="2580"/>
                </a:lnTo>
                <a:lnTo>
                  <a:pt x="1785" y="2560"/>
                </a:lnTo>
                <a:lnTo>
                  <a:pt x="1755" y="2540"/>
                </a:lnTo>
                <a:lnTo>
                  <a:pt x="1709" y="2500"/>
                </a:lnTo>
                <a:lnTo>
                  <a:pt x="1917" y="2500"/>
                </a:lnTo>
                <a:lnTo>
                  <a:pt x="1937" y="2480"/>
                </a:lnTo>
                <a:lnTo>
                  <a:pt x="1955" y="2480"/>
                </a:lnTo>
                <a:lnTo>
                  <a:pt x="1971" y="2460"/>
                </a:lnTo>
                <a:lnTo>
                  <a:pt x="1973" y="2460"/>
                </a:lnTo>
                <a:lnTo>
                  <a:pt x="1985" y="2440"/>
                </a:lnTo>
                <a:lnTo>
                  <a:pt x="1994" y="2420"/>
                </a:lnTo>
                <a:lnTo>
                  <a:pt x="1998" y="2400"/>
                </a:lnTo>
                <a:lnTo>
                  <a:pt x="1999" y="2380"/>
                </a:lnTo>
                <a:lnTo>
                  <a:pt x="1995" y="2360"/>
                </a:lnTo>
                <a:lnTo>
                  <a:pt x="1989" y="2340"/>
                </a:lnTo>
                <a:lnTo>
                  <a:pt x="1979" y="2320"/>
                </a:lnTo>
                <a:lnTo>
                  <a:pt x="2291" y="2320"/>
                </a:lnTo>
                <a:lnTo>
                  <a:pt x="2258" y="2340"/>
                </a:lnTo>
                <a:lnTo>
                  <a:pt x="2220" y="2380"/>
                </a:lnTo>
                <a:lnTo>
                  <a:pt x="2094" y="2380"/>
                </a:lnTo>
                <a:lnTo>
                  <a:pt x="2091" y="2420"/>
                </a:lnTo>
                <a:lnTo>
                  <a:pt x="2082" y="2460"/>
                </a:lnTo>
                <a:lnTo>
                  <a:pt x="2067" y="2500"/>
                </a:lnTo>
                <a:lnTo>
                  <a:pt x="2045" y="2520"/>
                </a:lnTo>
                <a:lnTo>
                  <a:pt x="2043" y="2520"/>
                </a:lnTo>
                <a:lnTo>
                  <a:pt x="2010" y="2560"/>
                </a:lnTo>
                <a:lnTo>
                  <a:pt x="1972" y="2580"/>
                </a:lnTo>
                <a:lnTo>
                  <a:pt x="1930" y="2600"/>
                </a:lnTo>
                <a:close/>
                <a:moveTo>
                  <a:pt x="1545" y="2660"/>
                </a:moveTo>
                <a:lnTo>
                  <a:pt x="1385" y="2660"/>
                </a:lnTo>
                <a:lnTo>
                  <a:pt x="1349" y="2640"/>
                </a:lnTo>
                <a:lnTo>
                  <a:pt x="1317" y="2620"/>
                </a:lnTo>
                <a:lnTo>
                  <a:pt x="1314" y="2620"/>
                </a:lnTo>
                <a:lnTo>
                  <a:pt x="1289" y="2580"/>
                </a:lnTo>
                <a:lnTo>
                  <a:pt x="1270" y="2560"/>
                </a:lnTo>
                <a:lnTo>
                  <a:pt x="1256" y="2520"/>
                </a:lnTo>
                <a:lnTo>
                  <a:pt x="1248" y="2480"/>
                </a:lnTo>
                <a:lnTo>
                  <a:pt x="1345" y="2480"/>
                </a:lnTo>
                <a:lnTo>
                  <a:pt x="1350" y="2500"/>
                </a:lnTo>
                <a:lnTo>
                  <a:pt x="1378" y="2540"/>
                </a:lnTo>
                <a:lnTo>
                  <a:pt x="1380" y="2540"/>
                </a:lnTo>
                <a:lnTo>
                  <a:pt x="1398" y="2560"/>
                </a:lnTo>
                <a:lnTo>
                  <a:pt x="1418" y="2560"/>
                </a:lnTo>
                <a:lnTo>
                  <a:pt x="1440" y="2580"/>
                </a:lnTo>
                <a:lnTo>
                  <a:pt x="1635" y="2580"/>
                </a:lnTo>
                <a:lnTo>
                  <a:pt x="1616" y="2600"/>
                </a:lnTo>
                <a:lnTo>
                  <a:pt x="1582" y="2640"/>
                </a:lnTo>
                <a:lnTo>
                  <a:pt x="1545" y="2660"/>
                </a:lnTo>
                <a:close/>
                <a:moveTo>
                  <a:pt x="1176" y="2520"/>
                </a:moveTo>
                <a:lnTo>
                  <a:pt x="1151" y="2520"/>
                </a:lnTo>
                <a:lnTo>
                  <a:pt x="1114" y="2500"/>
                </a:lnTo>
                <a:lnTo>
                  <a:pt x="1201" y="2500"/>
                </a:lnTo>
                <a:lnTo>
                  <a:pt x="1176" y="2520"/>
                </a:lnTo>
                <a:close/>
              </a:path>
            </a:pathLst>
          </a:custGeom>
          <a:solidFill>
            <a:srgbClr val="0F0E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57491F7-E084-3EF0-53A9-6B5816364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244" y="833187"/>
            <a:ext cx="7074241" cy="599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Standard I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Polityka ochrony dzieci przed krzywdzeniem.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Standard II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Personel- monitorowanie edukacja i zaangażowanie pracowników w celu zapobiegania krzywdzenia dzieci.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Standard III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Procedury- funkcjonowanie procedur zgłaszania podejrzenia oraz podejmowania interwencji w sytuacji zagrożenia bezpieczeństwa dziecka.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Standard IV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Monitorowanie i weryfikacja zgodności prowadzonych działań ze standardami ochrony.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6975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43" y="202753"/>
            <a:ext cx="10779329" cy="1270713"/>
          </a:xfrm>
        </p:spPr>
        <p:txBody>
          <a:bodyPr>
            <a:normAutofit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STANDARDY OCHRONY MAŁOLETNICH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60" y="1666186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">
            <a:extLst>
              <a:ext uri="{FF2B5EF4-FFF2-40B4-BE49-F238E27FC236}">
                <a16:creationId xmlns:a16="http://schemas.microsoft.com/office/drawing/2014/main" id="{3BBC8AE4-7FB6-52AB-9F3F-601886718B41}"/>
              </a:ext>
            </a:extLst>
          </p:cNvPr>
          <p:cNvSpPr>
            <a:spLocks/>
          </p:cNvSpPr>
          <p:nvPr/>
        </p:nvSpPr>
        <p:spPr bwMode="auto">
          <a:xfrm>
            <a:off x="-1768247" y="-1137334"/>
            <a:ext cx="1857375" cy="1689100"/>
          </a:xfrm>
          <a:custGeom>
            <a:avLst/>
            <a:gdLst>
              <a:gd name="T0" fmla="+- 0 847 533"/>
              <a:gd name="T1" fmla="*/ T0 w 2924"/>
              <a:gd name="T2" fmla="+- 0 2011 111"/>
              <a:gd name="T3" fmla="*/ 2011 h 2660"/>
              <a:gd name="T4" fmla="+- 0 626 533"/>
              <a:gd name="T5" fmla="*/ T4 w 2924"/>
              <a:gd name="T6" fmla="+- 0 1291 111"/>
              <a:gd name="T7" fmla="*/ 1291 h 2660"/>
              <a:gd name="T8" fmla="+- 0 572 533"/>
              <a:gd name="T9" fmla="*/ T8 w 2924"/>
              <a:gd name="T10" fmla="+- 0 671 111"/>
              <a:gd name="T11" fmla="*/ 671 h 2660"/>
              <a:gd name="T12" fmla="+- 0 961 533"/>
              <a:gd name="T13" fmla="*/ T12 w 2924"/>
              <a:gd name="T14" fmla="+- 0 191 111"/>
              <a:gd name="T15" fmla="*/ 191 h 2660"/>
              <a:gd name="T16" fmla="+- 0 1182 533"/>
              <a:gd name="T17" fmla="*/ T16 w 2924"/>
              <a:gd name="T18" fmla="+- 0 211 111"/>
              <a:gd name="T19" fmla="*/ 211 h 2660"/>
              <a:gd name="T20" fmla="+- 0 698 533"/>
              <a:gd name="T21" fmla="*/ T20 w 2924"/>
              <a:gd name="T22" fmla="+- 0 611 111"/>
              <a:gd name="T23" fmla="*/ 611 h 2660"/>
              <a:gd name="T24" fmla="+- 0 704 533"/>
              <a:gd name="T25" fmla="*/ T24 w 2924"/>
              <a:gd name="T26" fmla="+- 0 1231 111"/>
              <a:gd name="T27" fmla="*/ 1231 h 2660"/>
              <a:gd name="T28" fmla="+- 0 936 533"/>
              <a:gd name="T29" fmla="*/ T28 w 2924"/>
              <a:gd name="T30" fmla="+- 0 1931 111"/>
              <a:gd name="T31" fmla="*/ 1931 h 2660"/>
              <a:gd name="T32" fmla="+- 0 1286 533"/>
              <a:gd name="T33" fmla="*/ T32 w 2924"/>
              <a:gd name="T34" fmla="+- 0 2091 111"/>
              <a:gd name="T35" fmla="*/ 2091 h 2660"/>
              <a:gd name="T36" fmla="+- 0 2161 533"/>
              <a:gd name="T37" fmla="*/ T36 w 2924"/>
              <a:gd name="T38" fmla="+- 0 271 111"/>
              <a:gd name="T39" fmla="*/ 271 h 2660"/>
              <a:gd name="T40" fmla="+- 0 2650 533"/>
              <a:gd name="T41" fmla="*/ T40 w 2924"/>
              <a:gd name="T42" fmla="+- 0 191 111"/>
              <a:gd name="T43" fmla="*/ 191 h 2660"/>
              <a:gd name="T44" fmla="+- 0 2408 533"/>
              <a:gd name="T45" fmla="*/ T44 w 2924"/>
              <a:gd name="T46" fmla="+- 0 1071 111"/>
              <a:gd name="T47" fmla="*/ 1071 h 2660"/>
              <a:gd name="T48" fmla="+- 0 1823 533"/>
              <a:gd name="T49" fmla="*/ T48 w 2924"/>
              <a:gd name="T50" fmla="+- 0 391 111"/>
              <a:gd name="T51" fmla="*/ 391 h 2660"/>
              <a:gd name="T52" fmla="+- 0 1828 533"/>
              <a:gd name="T53" fmla="*/ T52 w 2924"/>
              <a:gd name="T54" fmla="+- 0 271 111"/>
              <a:gd name="T55" fmla="*/ 271 h 2660"/>
              <a:gd name="T56" fmla="+- 0 2556 533"/>
              <a:gd name="T57" fmla="*/ T56 w 2924"/>
              <a:gd name="T58" fmla="+- 0 1051 111"/>
              <a:gd name="T59" fmla="*/ 1051 h 2660"/>
              <a:gd name="T60" fmla="+- 0 3362 533"/>
              <a:gd name="T61" fmla="*/ T60 w 2924"/>
              <a:gd name="T62" fmla="+- 0 951 111"/>
              <a:gd name="T63" fmla="*/ 951 h 2660"/>
              <a:gd name="T64" fmla="+- 0 3154 533"/>
              <a:gd name="T65" fmla="*/ T64 w 2924"/>
              <a:gd name="T66" fmla="+- 0 411 111"/>
              <a:gd name="T67" fmla="*/ 411 h 2660"/>
              <a:gd name="T68" fmla="+- 0 3096 533"/>
              <a:gd name="T69" fmla="*/ T68 w 2924"/>
              <a:gd name="T70" fmla="+- 0 231 111"/>
              <a:gd name="T71" fmla="*/ 231 h 2660"/>
              <a:gd name="T72" fmla="+- 0 3436 533"/>
              <a:gd name="T73" fmla="*/ T72 w 2924"/>
              <a:gd name="T74" fmla="+- 0 731 111"/>
              <a:gd name="T75" fmla="*/ 731 h 2660"/>
              <a:gd name="T76" fmla="+- 0 3324 533"/>
              <a:gd name="T77" fmla="*/ T76 w 2924"/>
              <a:gd name="T78" fmla="+- 0 1351 111"/>
              <a:gd name="T79" fmla="*/ 1351 h 2660"/>
              <a:gd name="T80" fmla="+- 0 1154 533"/>
              <a:gd name="T81" fmla="*/ T80 w 2924"/>
              <a:gd name="T82" fmla="+- 0 1651 111"/>
              <a:gd name="T83" fmla="*/ 1651 h 2660"/>
              <a:gd name="T84" fmla="+- 0 2058 533"/>
              <a:gd name="T85" fmla="*/ T84 w 2924"/>
              <a:gd name="T86" fmla="+- 0 1051 111"/>
              <a:gd name="T87" fmla="*/ 1051 h 2660"/>
              <a:gd name="T88" fmla="+- 0 2168 533"/>
              <a:gd name="T89" fmla="*/ T88 w 2924"/>
              <a:gd name="T90" fmla="+- 0 2691 111"/>
              <a:gd name="T91" fmla="*/ 2691 h 2660"/>
              <a:gd name="T92" fmla="+- 0 2082 533"/>
              <a:gd name="T93" fmla="*/ T92 w 2924"/>
              <a:gd name="T94" fmla="+- 0 2311 111"/>
              <a:gd name="T95" fmla="*/ 2311 h 2660"/>
              <a:gd name="T96" fmla="+- 0 2297 533"/>
              <a:gd name="T97" fmla="*/ T96 w 2924"/>
              <a:gd name="T98" fmla="+- 0 2091 111"/>
              <a:gd name="T99" fmla="*/ 2091 h 2660"/>
              <a:gd name="T100" fmla="+- 0 2502 533"/>
              <a:gd name="T101" fmla="*/ T100 w 2924"/>
              <a:gd name="T102" fmla="+- 0 1891 111"/>
              <a:gd name="T103" fmla="*/ 1891 h 2660"/>
              <a:gd name="T104" fmla="+- 0 2716 533"/>
              <a:gd name="T105" fmla="*/ T104 w 2924"/>
              <a:gd name="T106" fmla="+- 0 1691 111"/>
              <a:gd name="T107" fmla="*/ 1691 h 2660"/>
              <a:gd name="T108" fmla="+- 0 2957 533"/>
              <a:gd name="T109" fmla="*/ T108 w 2924"/>
              <a:gd name="T110" fmla="+- 0 1471 111"/>
              <a:gd name="T111" fmla="*/ 1471 h 2660"/>
              <a:gd name="T112" fmla="+- 0 2838 533"/>
              <a:gd name="T113" fmla="*/ T112 w 2924"/>
              <a:gd name="T114" fmla="+- 0 1611 111"/>
              <a:gd name="T115" fmla="*/ 1611 h 2660"/>
              <a:gd name="T116" fmla="+- 0 2657 533"/>
              <a:gd name="T117" fmla="*/ T116 w 2924"/>
              <a:gd name="T118" fmla="+- 0 1811 111"/>
              <a:gd name="T119" fmla="*/ 1811 h 2660"/>
              <a:gd name="T120" fmla="+- 0 2448 533"/>
              <a:gd name="T121" fmla="*/ T120 w 2924"/>
              <a:gd name="T122" fmla="+- 0 2051 111"/>
              <a:gd name="T123" fmla="*/ 2051 h 2660"/>
              <a:gd name="T124" fmla="+- 0 2391 533"/>
              <a:gd name="T125" fmla="*/ T124 w 2924"/>
              <a:gd name="T126" fmla="+- 0 2191 111"/>
              <a:gd name="T127" fmla="*/ 2191 h 2660"/>
              <a:gd name="T128" fmla="+- 0 2167 533"/>
              <a:gd name="T129" fmla="*/ T128 w 2924"/>
              <a:gd name="T130" fmla="+- 0 2391 111"/>
              <a:gd name="T131" fmla="*/ 2391 h 2660"/>
              <a:gd name="T132" fmla="+- 0 3168 533"/>
              <a:gd name="T133" fmla="*/ T132 w 2924"/>
              <a:gd name="T134" fmla="+- 0 1951 111"/>
              <a:gd name="T135" fmla="*/ 1951 h 2660"/>
              <a:gd name="T136" fmla="+- 0 2977 533"/>
              <a:gd name="T137" fmla="*/ T136 w 2924"/>
              <a:gd name="T138" fmla="+- 0 1571 111"/>
              <a:gd name="T139" fmla="*/ 1571 h 2660"/>
              <a:gd name="T140" fmla="+- 0 2928 533"/>
              <a:gd name="T141" fmla="*/ T140 w 2924"/>
              <a:gd name="T142" fmla="+- 0 2171 111"/>
              <a:gd name="T143" fmla="*/ 2171 h 2660"/>
              <a:gd name="T144" fmla="+- 0 2984 533"/>
              <a:gd name="T145" fmla="*/ T144 w 2924"/>
              <a:gd name="T146" fmla="+- 0 2011 111"/>
              <a:gd name="T147" fmla="*/ 2011 h 2660"/>
              <a:gd name="T148" fmla="+- 0 3017 533"/>
              <a:gd name="T149" fmla="*/ T148 w 2924"/>
              <a:gd name="T150" fmla="+- 0 1911 111"/>
              <a:gd name="T151" fmla="*/ 1911 h 2660"/>
              <a:gd name="T152" fmla="+- 0 3161 533"/>
              <a:gd name="T153" fmla="*/ T152 w 2924"/>
              <a:gd name="T154" fmla="+- 0 2051 111"/>
              <a:gd name="T155" fmla="*/ 2051 h 2660"/>
              <a:gd name="T156" fmla="+- 0 1195 533"/>
              <a:gd name="T157" fmla="*/ T156 w 2924"/>
              <a:gd name="T158" fmla="+- 0 2051 111"/>
              <a:gd name="T159" fmla="*/ 2051 h 2660"/>
              <a:gd name="T160" fmla="+- 0 1597 533"/>
              <a:gd name="T161" fmla="*/ T160 w 2924"/>
              <a:gd name="T162" fmla="+- 0 2331 111"/>
              <a:gd name="T163" fmla="*/ 2331 h 2660"/>
              <a:gd name="T164" fmla="+- 0 1817 533"/>
              <a:gd name="T165" fmla="*/ T164 w 2924"/>
              <a:gd name="T166" fmla="+- 0 2071 111"/>
              <a:gd name="T167" fmla="*/ 2071 h 2660"/>
              <a:gd name="T168" fmla="+- 0 2754 533"/>
              <a:gd name="T169" fmla="*/ T168 w 2924"/>
              <a:gd name="T170" fmla="+- 0 2371 111"/>
              <a:gd name="T171" fmla="*/ 2371 h 2660"/>
              <a:gd name="T172" fmla="+- 0 2570 533"/>
              <a:gd name="T173" fmla="*/ T172 w 2924"/>
              <a:gd name="T174" fmla="+- 0 2071 111"/>
              <a:gd name="T175" fmla="*/ 2071 h 2660"/>
              <a:gd name="T176" fmla="+- 0 3051 533"/>
              <a:gd name="T177" fmla="*/ T176 w 2924"/>
              <a:gd name="T178" fmla="+- 0 2171 111"/>
              <a:gd name="T179" fmla="*/ 2171 h 2660"/>
              <a:gd name="T180" fmla="+- 0 2849 533"/>
              <a:gd name="T181" fmla="*/ T180 w 2924"/>
              <a:gd name="T182" fmla="+- 0 2391 111"/>
              <a:gd name="T183" fmla="*/ 2391 h 2660"/>
              <a:gd name="T184" fmla="+- 0 1478 533"/>
              <a:gd name="T185" fmla="*/ T184 w 2924"/>
              <a:gd name="T186" fmla="+- 0 2451 111"/>
              <a:gd name="T187" fmla="*/ 2451 h 2660"/>
              <a:gd name="T188" fmla="+- 0 1170 533"/>
              <a:gd name="T189" fmla="*/ T188 w 2924"/>
              <a:gd name="T190" fmla="+- 0 2191 111"/>
              <a:gd name="T191" fmla="*/ 2191 h 2660"/>
              <a:gd name="T192" fmla="+- 0 1337 533"/>
              <a:gd name="T193" fmla="*/ T192 w 2924"/>
              <a:gd name="T194" fmla="+- 0 2311 111"/>
              <a:gd name="T195" fmla="*/ 2311 h 2660"/>
              <a:gd name="T196" fmla="+- 0 1578 533"/>
              <a:gd name="T197" fmla="*/ T196 w 2924"/>
              <a:gd name="T198" fmla="+- 0 2451 111"/>
              <a:gd name="T199" fmla="*/ 2451 h 2660"/>
              <a:gd name="T200" fmla="+- 0 1781 533"/>
              <a:gd name="T201" fmla="*/ T200 w 2924"/>
              <a:gd name="T202" fmla="+- 0 2591 111"/>
              <a:gd name="T203" fmla="*/ 2591 h 2660"/>
              <a:gd name="T204" fmla="+- 0 2057 533"/>
              <a:gd name="T205" fmla="*/ T204 w 2924"/>
              <a:gd name="T206" fmla="+- 0 2271 111"/>
              <a:gd name="T207" fmla="*/ 2271 h 2660"/>
              <a:gd name="T208" fmla="+- 0 2334 533"/>
              <a:gd name="T209" fmla="*/ T208 w 2924"/>
              <a:gd name="T210" fmla="+- 0 2291 111"/>
              <a:gd name="T211" fmla="*/ 2291 h 2660"/>
              <a:gd name="T212" fmla="+- 0 2837 533"/>
              <a:gd name="T213" fmla="*/ T212 w 2924"/>
              <a:gd name="T214" fmla="+- 0 2411 111"/>
              <a:gd name="T215" fmla="*/ 2411 h 2660"/>
              <a:gd name="T216" fmla="+- 0 2470 533"/>
              <a:gd name="T217" fmla="*/ T216 w 2924"/>
              <a:gd name="T218" fmla="+- 0 2591 111"/>
              <a:gd name="T219" fmla="*/ 2591 h 2660"/>
              <a:gd name="T220" fmla="+- 0 2522 533"/>
              <a:gd name="T221" fmla="*/ T220 w 2924"/>
              <a:gd name="T222" fmla="+- 0 2451 111"/>
              <a:gd name="T223" fmla="*/ 2451 h 2660"/>
              <a:gd name="T224" fmla="+- 0 2578 533"/>
              <a:gd name="T225" fmla="*/ T224 w 2924"/>
              <a:gd name="T226" fmla="+- 0 2631 111"/>
              <a:gd name="T227" fmla="*/ 2631 h 2660"/>
              <a:gd name="T228" fmla="+- 0 1847 533"/>
              <a:gd name="T229" fmla="*/ T228 w 2924"/>
              <a:gd name="T230" fmla="+- 0 2731 111"/>
              <a:gd name="T231" fmla="*/ 2731 h 2660"/>
              <a:gd name="T232" fmla="+- 0 1931 533"/>
              <a:gd name="T233" fmla="*/ T232 w 2924"/>
              <a:gd name="T234" fmla="+- 0 2671 111"/>
              <a:gd name="T235" fmla="*/ 2671 h 2660"/>
              <a:gd name="T236" fmla="+- 0 1647 533"/>
              <a:gd name="T237" fmla="*/ T236 w 2924"/>
              <a:gd name="T238" fmla="+- 0 2611 111"/>
              <a:gd name="T239" fmla="*/ 2611 h 266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</a:cxnLst>
            <a:rect l="0" t="0" r="r" b="b"/>
            <a:pathLst>
              <a:path w="2924" h="2660">
                <a:moveTo>
                  <a:pt x="616" y="2080"/>
                </a:moveTo>
                <a:lnTo>
                  <a:pt x="509" y="2080"/>
                </a:lnTo>
                <a:lnTo>
                  <a:pt x="466" y="2060"/>
                </a:lnTo>
                <a:lnTo>
                  <a:pt x="426" y="2040"/>
                </a:lnTo>
                <a:lnTo>
                  <a:pt x="389" y="2020"/>
                </a:lnTo>
                <a:lnTo>
                  <a:pt x="386" y="2020"/>
                </a:lnTo>
                <a:lnTo>
                  <a:pt x="354" y="1980"/>
                </a:lnTo>
                <a:lnTo>
                  <a:pt x="329" y="1940"/>
                </a:lnTo>
                <a:lnTo>
                  <a:pt x="314" y="1900"/>
                </a:lnTo>
                <a:lnTo>
                  <a:pt x="307" y="1840"/>
                </a:lnTo>
                <a:lnTo>
                  <a:pt x="309" y="1800"/>
                </a:lnTo>
                <a:lnTo>
                  <a:pt x="321" y="1760"/>
                </a:lnTo>
                <a:lnTo>
                  <a:pt x="342" y="1700"/>
                </a:lnTo>
                <a:lnTo>
                  <a:pt x="372" y="1660"/>
                </a:lnTo>
                <a:lnTo>
                  <a:pt x="429" y="1600"/>
                </a:lnTo>
                <a:lnTo>
                  <a:pt x="133" y="1240"/>
                </a:lnTo>
                <a:lnTo>
                  <a:pt x="132" y="1240"/>
                </a:lnTo>
                <a:lnTo>
                  <a:pt x="93" y="1180"/>
                </a:lnTo>
                <a:lnTo>
                  <a:pt x="62" y="1120"/>
                </a:lnTo>
                <a:lnTo>
                  <a:pt x="37" y="1040"/>
                </a:lnTo>
                <a:lnTo>
                  <a:pt x="18" y="980"/>
                </a:lnTo>
                <a:lnTo>
                  <a:pt x="6" y="900"/>
                </a:lnTo>
                <a:lnTo>
                  <a:pt x="0" y="840"/>
                </a:lnTo>
                <a:lnTo>
                  <a:pt x="0" y="760"/>
                </a:lnTo>
                <a:lnTo>
                  <a:pt x="7" y="700"/>
                </a:lnTo>
                <a:lnTo>
                  <a:pt x="20" y="620"/>
                </a:lnTo>
                <a:lnTo>
                  <a:pt x="39" y="560"/>
                </a:lnTo>
                <a:lnTo>
                  <a:pt x="64" y="480"/>
                </a:lnTo>
                <a:lnTo>
                  <a:pt x="95" y="420"/>
                </a:lnTo>
                <a:lnTo>
                  <a:pt x="132" y="360"/>
                </a:lnTo>
                <a:lnTo>
                  <a:pt x="176" y="300"/>
                </a:lnTo>
                <a:lnTo>
                  <a:pt x="225" y="240"/>
                </a:lnTo>
                <a:lnTo>
                  <a:pt x="234" y="240"/>
                </a:lnTo>
                <a:lnTo>
                  <a:pt x="295" y="180"/>
                </a:lnTo>
                <a:lnTo>
                  <a:pt x="360" y="120"/>
                </a:lnTo>
                <a:lnTo>
                  <a:pt x="428" y="80"/>
                </a:lnTo>
                <a:lnTo>
                  <a:pt x="500" y="60"/>
                </a:lnTo>
                <a:lnTo>
                  <a:pt x="574" y="20"/>
                </a:lnTo>
                <a:lnTo>
                  <a:pt x="651" y="0"/>
                </a:lnTo>
                <a:lnTo>
                  <a:pt x="953" y="0"/>
                </a:lnTo>
                <a:lnTo>
                  <a:pt x="1097" y="40"/>
                </a:lnTo>
                <a:lnTo>
                  <a:pt x="1165" y="80"/>
                </a:lnTo>
                <a:lnTo>
                  <a:pt x="806" y="80"/>
                </a:lnTo>
                <a:lnTo>
                  <a:pt x="727" y="100"/>
                </a:lnTo>
                <a:lnTo>
                  <a:pt x="649" y="100"/>
                </a:lnTo>
                <a:lnTo>
                  <a:pt x="573" y="120"/>
                </a:lnTo>
                <a:lnTo>
                  <a:pt x="500" y="160"/>
                </a:lnTo>
                <a:lnTo>
                  <a:pt x="429" y="200"/>
                </a:lnTo>
                <a:lnTo>
                  <a:pt x="363" y="240"/>
                </a:lnTo>
                <a:lnTo>
                  <a:pt x="302" y="300"/>
                </a:lnTo>
                <a:lnTo>
                  <a:pt x="292" y="300"/>
                </a:lnTo>
                <a:lnTo>
                  <a:pt x="243" y="360"/>
                </a:lnTo>
                <a:lnTo>
                  <a:pt x="200" y="420"/>
                </a:lnTo>
                <a:lnTo>
                  <a:pt x="165" y="500"/>
                </a:lnTo>
                <a:lnTo>
                  <a:pt x="136" y="560"/>
                </a:lnTo>
                <a:lnTo>
                  <a:pt x="115" y="620"/>
                </a:lnTo>
                <a:lnTo>
                  <a:pt x="101" y="700"/>
                </a:lnTo>
                <a:lnTo>
                  <a:pt x="94" y="780"/>
                </a:lnTo>
                <a:lnTo>
                  <a:pt x="95" y="840"/>
                </a:lnTo>
                <a:lnTo>
                  <a:pt x="102" y="920"/>
                </a:lnTo>
                <a:lnTo>
                  <a:pt x="118" y="980"/>
                </a:lnTo>
                <a:lnTo>
                  <a:pt x="140" y="1060"/>
                </a:lnTo>
                <a:lnTo>
                  <a:pt x="171" y="1120"/>
                </a:lnTo>
                <a:lnTo>
                  <a:pt x="209" y="1180"/>
                </a:lnTo>
                <a:lnTo>
                  <a:pt x="494" y="1540"/>
                </a:lnTo>
                <a:lnTo>
                  <a:pt x="621" y="1540"/>
                </a:lnTo>
                <a:lnTo>
                  <a:pt x="527" y="1640"/>
                </a:lnTo>
                <a:lnTo>
                  <a:pt x="526" y="1640"/>
                </a:lnTo>
                <a:lnTo>
                  <a:pt x="441" y="1740"/>
                </a:lnTo>
                <a:lnTo>
                  <a:pt x="423" y="1760"/>
                </a:lnTo>
                <a:lnTo>
                  <a:pt x="410" y="1780"/>
                </a:lnTo>
                <a:lnTo>
                  <a:pt x="403" y="1820"/>
                </a:lnTo>
                <a:lnTo>
                  <a:pt x="401" y="1840"/>
                </a:lnTo>
                <a:lnTo>
                  <a:pt x="405" y="1880"/>
                </a:lnTo>
                <a:lnTo>
                  <a:pt x="415" y="1900"/>
                </a:lnTo>
                <a:lnTo>
                  <a:pt x="430" y="1920"/>
                </a:lnTo>
                <a:lnTo>
                  <a:pt x="450" y="1940"/>
                </a:lnTo>
                <a:lnTo>
                  <a:pt x="453" y="1960"/>
                </a:lnTo>
                <a:lnTo>
                  <a:pt x="475" y="1960"/>
                </a:lnTo>
                <a:lnTo>
                  <a:pt x="500" y="1980"/>
                </a:lnTo>
                <a:lnTo>
                  <a:pt x="753" y="1980"/>
                </a:lnTo>
                <a:lnTo>
                  <a:pt x="740" y="2020"/>
                </a:lnTo>
                <a:lnTo>
                  <a:pt x="733" y="2040"/>
                </a:lnTo>
                <a:lnTo>
                  <a:pt x="732" y="2060"/>
                </a:lnTo>
                <a:lnTo>
                  <a:pt x="637" y="2060"/>
                </a:lnTo>
                <a:lnTo>
                  <a:pt x="616" y="2080"/>
                </a:lnTo>
                <a:close/>
                <a:moveTo>
                  <a:pt x="1613" y="300"/>
                </a:moveTo>
                <a:lnTo>
                  <a:pt x="1463" y="300"/>
                </a:lnTo>
                <a:lnTo>
                  <a:pt x="1569" y="200"/>
                </a:lnTo>
                <a:lnTo>
                  <a:pt x="1628" y="160"/>
                </a:lnTo>
                <a:lnTo>
                  <a:pt x="1691" y="120"/>
                </a:lnTo>
                <a:lnTo>
                  <a:pt x="1757" y="80"/>
                </a:lnTo>
                <a:lnTo>
                  <a:pt x="1826" y="40"/>
                </a:lnTo>
                <a:lnTo>
                  <a:pt x="1970" y="0"/>
                </a:lnTo>
                <a:lnTo>
                  <a:pt x="2272" y="0"/>
                </a:lnTo>
                <a:lnTo>
                  <a:pt x="2349" y="20"/>
                </a:lnTo>
                <a:lnTo>
                  <a:pt x="2423" y="60"/>
                </a:lnTo>
                <a:lnTo>
                  <a:pt x="2495" y="80"/>
                </a:lnTo>
                <a:lnTo>
                  <a:pt x="2117" y="80"/>
                </a:lnTo>
                <a:lnTo>
                  <a:pt x="2043" y="100"/>
                </a:lnTo>
                <a:lnTo>
                  <a:pt x="1969" y="100"/>
                </a:lnTo>
                <a:lnTo>
                  <a:pt x="1826" y="140"/>
                </a:lnTo>
                <a:lnTo>
                  <a:pt x="1758" y="180"/>
                </a:lnTo>
                <a:lnTo>
                  <a:pt x="1694" y="220"/>
                </a:lnTo>
                <a:lnTo>
                  <a:pt x="1613" y="300"/>
                </a:lnTo>
                <a:close/>
                <a:moveTo>
                  <a:pt x="2008" y="980"/>
                </a:moveTo>
                <a:lnTo>
                  <a:pt x="1842" y="980"/>
                </a:lnTo>
                <a:lnTo>
                  <a:pt x="1875" y="960"/>
                </a:lnTo>
                <a:lnTo>
                  <a:pt x="1901" y="960"/>
                </a:lnTo>
                <a:lnTo>
                  <a:pt x="1915" y="940"/>
                </a:lnTo>
                <a:lnTo>
                  <a:pt x="1925" y="940"/>
                </a:lnTo>
                <a:lnTo>
                  <a:pt x="1931" y="920"/>
                </a:lnTo>
                <a:lnTo>
                  <a:pt x="1933" y="900"/>
                </a:lnTo>
                <a:lnTo>
                  <a:pt x="1930" y="880"/>
                </a:lnTo>
                <a:lnTo>
                  <a:pt x="1922" y="860"/>
                </a:lnTo>
                <a:lnTo>
                  <a:pt x="1911" y="860"/>
                </a:lnTo>
                <a:lnTo>
                  <a:pt x="1290" y="280"/>
                </a:lnTo>
                <a:lnTo>
                  <a:pt x="1230" y="220"/>
                </a:lnTo>
                <a:lnTo>
                  <a:pt x="1165" y="180"/>
                </a:lnTo>
                <a:lnTo>
                  <a:pt x="1097" y="140"/>
                </a:lnTo>
                <a:lnTo>
                  <a:pt x="954" y="100"/>
                </a:lnTo>
                <a:lnTo>
                  <a:pt x="880" y="100"/>
                </a:lnTo>
                <a:lnTo>
                  <a:pt x="806" y="80"/>
                </a:lnTo>
                <a:lnTo>
                  <a:pt x="1165" y="80"/>
                </a:lnTo>
                <a:lnTo>
                  <a:pt x="1232" y="120"/>
                </a:lnTo>
                <a:lnTo>
                  <a:pt x="1295" y="160"/>
                </a:lnTo>
                <a:lnTo>
                  <a:pt x="1354" y="200"/>
                </a:lnTo>
                <a:lnTo>
                  <a:pt x="1463" y="300"/>
                </a:lnTo>
                <a:lnTo>
                  <a:pt x="1613" y="300"/>
                </a:lnTo>
                <a:lnTo>
                  <a:pt x="1533" y="380"/>
                </a:lnTo>
                <a:lnTo>
                  <a:pt x="1975" y="780"/>
                </a:lnTo>
                <a:lnTo>
                  <a:pt x="2002" y="820"/>
                </a:lnTo>
                <a:lnTo>
                  <a:pt x="2020" y="860"/>
                </a:lnTo>
                <a:lnTo>
                  <a:pt x="2027" y="900"/>
                </a:lnTo>
                <a:lnTo>
                  <a:pt x="2023" y="940"/>
                </a:lnTo>
                <a:lnTo>
                  <a:pt x="2008" y="980"/>
                </a:lnTo>
                <a:close/>
                <a:moveTo>
                  <a:pt x="2659" y="1420"/>
                </a:moveTo>
                <a:lnTo>
                  <a:pt x="2543" y="1420"/>
                </a:lnTo>
                <a:lnTo>
                  <a:pt x="2714" y="1180"/>
                </a:lnTo>
                <a:lnTo>
                  <a:pt x="2752" y="1120"/>
                </a:lnTo>
                <a:lnTo>
                  <a:pt x="2782" y="1060"/>
                </a:lnTo>
                <a:lnTo>
                  <a:pt x="2805" y="980"/>
                </a:lnTo>
                <a:lnTo>
                  <a:pt x="2821" y="920"/>
                </a:lnTo>
                <a:lnTo>
                  <a:pt x="2829" y="840"/>
                </a:lnTo>
                <a:lnTo>
                  <a:pt x="2829" y="780"/>
                </a:lnTo>
                <a:lnTo>
                  <a:pt x="2822" y="700"/>
                </a:lnTo>
                <a:lnTo>
                  <a:pt x="2808" y="620"/>
                </a:lnTo>
                <a:lnTo>
                  <a:pt x="2787" y="560"/>
                </a:lnTo>
                <a:lnTo>
                  <a:pt x="2759" y="500"/>
                </a:lnTo>
                <a:lnTo>
                  <a:pt x="2723" y="420"/>
                </a:lnTo>
                <a:lnTo>
                  <a:pt x="2680" y="360"/>
                </a:lnTo>
                <a:lnTo>
                  <a:pt x="2631" y="300"/>
                </a:lnTo>
                <a:lnTo>
                  <a:pt x="2621" y="300"/>
                </a:lnTo>
                <a:lnTo>
                  <a:pt x="2560" y="240"/>
                </a:lnTo>
                <a:lnTo>
                  <a:pt x="2494" y="200"/>
                </a:lnTo>
                <a:lnTo>
                  <a:pt x="2423" y="160"/>
                </a:lnTo>
                <a:lnTo>
                  <a:pt x="2350" y="120"/>
                </a:lnTo>
                <a:lnTo>
                  <a:pt x="2273" y="100"/>
                </a:lnTo>
                <a:lnTo>
                  <a:pt x="2196" y="100"/>
                </a:lnTo>
                <a:lnTo>
                  <a:pt x="2117" y="80"/>
                </a:lnTo>
                <a:lnTo>
                  <a:pt x="2495" y="80"/>
                </a:lnTo>
                <a:lnTo>
                  <a:pt x="2563" y="120"/>
                </a:lnTo>
                <a:lnTo>
                  <a:pt x="2628" y="180"/>
                </a:lnTo>
                <a:lnTo>
                  <a:pt x="2689" y="240"/>
                </a:lnTo>
                <a:lnTo>
                  <a:pt x="2698" y="240"/>
                </a:lnTo>
                <a:lnTo>
                  <a:pt x="2747" y="300"/>
                </a:lnTo>
                <a:lnTo>
                  <a:pt x="2791" y="360"/>
                </a:lnTo>
                <a:lnTo>
                  <a:pt x="2828" y="420"/>
                </a:lnTo>
                <a:lnTo>
                  <a:pt x="2859" y="480"/>
                </a:lnTo>
                <a:lnTo>
                  <a:pt x="2884" y="560"/>
                </a:lnTo>
                <a:lnTo>
                  <a:pt x="2903" y="620"/>
                </a:lnTo>
                <a:lnTo>
                  <a:pt x="2916" y="700"/>
                </a:lnTo>
                <a:lnTo>
                  <a:pt x="2923" y="760"/>
                </a:lnTo>
                <a:lnTo>
                  <a:pt x="2923" y="840"/>
                </a:lnTo>
                <a:lnTo>
                  <a:pt x="2917" y="900"/>
                </a:lnTo>
                <a:lnTo>
                  <a:pt x="2905" y="980"/>
                </a:lnTo>
                <a:lnTo>
                  <a:pt x="2886" y="1040"/>
                </a:lnTo>
                <a:lnTo>
                  <a:pt x="2861" y="1120"/>
                </a:lnTo>
                <a:lnTo>
                  <a:pt x="2829" y="1180"/>
                </a:lnTo>
                <a:lnTo>
                  <a:pt x="2791" y="1240"/>
                </a:lnTo>
                <a:lnTo>
                  <a:pt x="2659" y="1420"/>
                </a:lnTo>
                <a:close/>
                <a:moveTo>
                  <a:pt x="621" y="1540"/>
                </a:moveTo>
                <a:lnTo>
                  <a:pt x="494" y="1540"/>
                </a:lnTo>
                <a:lnTo>
                  <a:pt x="1218" y="760"/>
                </a:lnTo>
                <a:lnTo>
                  <a:pt x="1227" y="740"/>
                </a:lnTo>
                <a:lnTo>
                  <a:pt x="1282" y="740"/>
                </a:lnTo>
                <a:lnTo>
                  <a:pt x="1417" y="860"/>
                </a:lnTo>
                <a:lnTo>
                  <a:pt x="1258" y="860"/>
                </a:lnTo>
                <a:lnTo>
                  <a:pt x="621" y="1540"/>
                </a:lnTo>
                <a:close/>
                <a:moveTo>
                  <a:pt x="1863" y="1080"/>
                </a:moveTo>
                <a:lnTo>
                  <a:pt x="1669" y="1080"/>
                </a:lnTo>
                <a:lnTo>
                  <a:pt x="1529" y="1040"/>
                </a:lnTo>
                <a:lnTo>
                  <a:pt x="1464" y="1000"/>
                </a:lnTo>
                <a:lnTo>
                  <a:pt x="1403" y="960"/>
                </a:lnTo>
                <a:lnTo>
                  <a:pt x="1258" y="860"/>
                </a:lnTo>
                <a:lnTo>
                  <a:pt x="1417" y="860"/>
                </a:lnTo>
                <a:lnTo>
                  <a:pt x="1461" y="900"/>
                </a:lnTo>
                <a:lnTo>
                  <a:pt x="1525" y="940"/>
                </a:lnTo>
                <a:lnTo>
                  <a:pt x="1594" y="960"/>
                </a:lnTo>
                <a:lnTo>
                  <a:pt x="1666" y="980"/>
                </a:lnTo>
                <a:lnTo>
                  <a:pt x="2008" y="980"/>
                </a:lnTo>
                <a:lnTo>
                  <a:pt x="1984" y="1020"/>
                </a:lnTo>
                <a:lnTo>
                  <a:pt x="1952" y="1040"/>
                </a:lnTo>
                <a:lnTo>
                  <a:pt x="1913" y="1060"/>
                </a:lnTo>
                <a:lnTo>
                  <a:pt x="1903" y="1060"/>
                </a:lnTo>
                <a:lnTo>
                  <a:pt x="1863" y="1080"/>
                </a:lnTo>
                <a:close/>
                <a:moveTo>
                  <a:pt x="1635" y="2580"/>
                </a:moveTo>
                <a:lnTo>
                  <a:pt x="1485" y="2580"/>
                </a:lnTo>
                <a:lnTo>
                  <a:pt x="1508" y="2560"/>
                </a:lnTo>
                <a:lnTo>
                  <a:pt x="1529" y="2560"/>
                </a:lnTo>
                <a:lnTo>
                  <a:pt x="1548" y="2540"/>
                </a:lnTo>
                <a:lnTo>
                  <a:pt x="1636" y="2440"/>
                </a:lnTo>
                <a:lnTo>
                  <a:pt x="1612" y="2420"/>
                </a:lnTo>
                <a:lnTo>
                  <a:pt x="1561" y="2360"/>
                </a:lnTo>
                <a:lnTo>
                  <a:pt x="1540" y="2280"/>
                </a:lnTo>
                <a:lnTo>
                  <a:pt x="1549" y="2200"/>
                </a:lnTo>
                <a:lnTo>
                  <a:pt x="1588" y="2140"/>
                </a:lnTo>
                <a:lnTo>
                  <a:pt x="1590" y="2140"/>
                </a:lnTo>
                <a:lnTo>
                  <a:pt x="1619" y="2100"/>
                </a:lnTo>
                <a:lnTo>
                  <a:pt x="1653" y="2080"/>
                </a:lnTo>
                <a:lnTo>
                  <a:pt x="1693" y="2080"/>
                </a:lnTo>
                <a:lnTo>
                  <a:pt x="1738" y="2060"/>
                </a:lnTo>
                <a:lnTo>
                  <a:pt x="1755" y="2060"/>
                </a:lnTo>
                <a:lnTo>
                  <a:pt x="1755" y="2020"/>
                </a:lnTo>
                <a:lnTo>
                  <a:pt x="1764" y="1980"/>
                </a:lnTo>
                <a:lnTo>
                  <a:pt x="1779" y="1940"/>
                </a:lnTo>
                <a:lnTo>
                  <a:pt x="1802" y="1900"/>
                </a:lnTo>
                <a:lnTo>
                  <a:pt x="1804" y="1900"/>
                </a:lnTo>
                <a:lnTo>
                  <a:pt x="1838" y="1860"/>
                </a:lnTo>
                <a:lnTo>
                  <a:pt x="1876" y="1840"/>
                </a:lnTo>
                <a:lnTo>
                  <a:pt x="1917" y="1840"/>
                </a:lnTo>
                <a:lnTo>
                  <a:pt x="1960" y="1820"/>
                </a:lnTo>
                <a:lnTo>
                  <a:pt x="1970" y="1820"/>
                </a:lnTo>
                <a:lnTo>
                  <a:pt x="1969" y="1780"/>
                </a:lnTo>
                <a:lnTo>
                  <a:pt x="1976" y="1740"/>
                </a:lnTo>
                <a:lnTo>
                  <a:pt x="1992" y="1700"/>
                </a:lnTo>
                <a:lnTo>
                  <a:pt x="2017" y="1660"/>
                </a:lnTo>
                <a:lnTo>
                  <a:pt x="2019" y="1660"/>
                </a:lnTo>
                <a:lnTo>
                  <a:pt x="2054" y="1640"/>
                </a:lnTo>
                <a:lnTo>
                  <a:pt x="2094" y="1600"/>
                </a:lnTo>
                <a:lnTo>
                  <a:pt x="2138" y="1600"/>
                </a:lnTo>
                <a:lnTo>
                  <a:pt x="2184" y="1580"/>
                </a:lnTo>
                <a:lnTo>
                  <a:pt x="2183" y="1580"/>
                </a:lnTo>
                <a:lnTo>
                  <a:pt x="2184" y="1540"/>
                </a:lnTo>
                <a:lnTo>
                  <a:pt x="2192" y="1500"/>
                </a:lnTo>
                <a:lnTo>
                  <a:pt x="2208" y="1460"/>
                </a:lnTo>
                <a:lnTo>
                  <a:pt x="2231" y="1440"/>
                </a:lnTo>
                <a:lnTo>
                  <a:pt x="2233" y="1440"/>
                </a:lnTo>
                <a:lnTo>
                  <a:pt x="2266" y="1400"/>
                </a:lnTo>
                <a:lnTo>
                  <a:pt x="2304" y="1380"/>
                </a:lnTo>
                <a:lnTo>
                  <a:pt x="2346" y="1360"/>
                </a:lnTo>
                <a:lnTo>
                  <a:pt x="2424" y="1360"/>
                </a:lnTo>
                <a:lnTo>
                  <a:pt x="2458" y="1380"/>
                </a:lnTo>
                <a:lnTo>
                  <a:pt x="2491" y="1380"/>
                </a:lnTo>
                <a:lnTo>
                  <a:pt x="2521" y="1400"/>
                </a:lnTo>
                <a:lnTo>
                  <a:pt x="2543" y="1420"/>
                </a:lnTo>
                <a:lnTo>
                  <a:pt x="2659" y="1420"/>
                </a:lnTo>
                <a:lnTo>
                  <a:pt x="2630" y="1460"/>
                </a:lnTo>
                <a:lnTo>
                  <a:pt x="2344" y="1460"/>
                </a:lnTo>
                <a:lnTo>
                  <a:pt x="2323" y="1480"/>
                </a:lnTo>
                <a:lnTo>
                  <a:pt x="2305" y="1500"/>
                </a:lnTo>
                <a:lnTo>
                  <a:pt x="2303" y="1500"/>
                </a:lnTo>
                <a:lnTo>
                  <a:pt x="2283" y="1540"/>
                </a:lnTo>
                <a:lnTo>
                  <a:pt x="2277" y="1580"/>
                </a:lnTo>
                <a:lnTo>
                  <a:pt x="2286" y="1600"/>
                </a:lnTo>
                <a:lnTo>
                  <a:pt x="2310" y="1640"/>
                </a:lnTo>
                <a:lnTo>
                  <a:pt x="2353" y="1680"/>
                </a:lnTo>
                <a:lnTo>
                  <a:pt x="2165" y="1680"/>
                </a:lnTo>
                <a:lnTo>
                  <a:pt x="2144" y="1700"/>
                </a:lnTo>
                <a:lnTo>
                  <a:pt x="2124" y="1700"/>
                </a:lnTo>
                <a:lnTo>
                  <a:pt x="2106" y="1720"/>
                </a:lnTo>
                <a:lnTo>
                  <a:pt x="2089" y="1720"/>
                </a:lnTo>
                <a:lnTo>
                  <a:pt x="2068" y="1760"/>
                </a:lnTo>
                <a:lnTo>
                  <a:pt x="2063" y="1800"/>
                </a:lnTo>
                <a:lnTo>
                  <a:pt x="2072" y="1840"/>
                </a:lnTo>
                <a:lnTo>
                  <a:pt x="2095" y="1880"/>
                </a:lnTo>
                <a:lnTo>
                  <a:pt x="2145" y="1920"/>
                </a:lnTo>
                <a:lnTo>
                  <a:pt x="1937" y="1920"/>
                </a:lnTo>
                <a:lnTo>
                  <a:pt x="1915" y="1940"/>
                </a:lnTo>
                <a:lnTo>
                  <a:pt x="1894" y="1940"/>
                </a:lnTo>
                <a:lnTo>
                  <a:pt x="1876" y="1960"/>
                </a:lnTo>
                <a:lnTo>
                  <a:pt x="1874" y="1960"/>
                </a:lnTo>
                <a:lnTo>
                  <a:pt x="1862" y="1980"/>
                </a:lnTo>
                <a:lnTo>
                  <a:pt x="1853" y="2000"/>
                </a:lnTo>
                <a:lnTo>
                  <a:pt x="1849" y="2020"/>
                </a:lnTo>
                <a:lnTo>
                  <a:pt x="1849" y="2040"/>
                </a:lnTo>
                <a:lnTo>
                  <a:pt x="1852" y="2060"/>
                </a:lnTo>
                <a:lnTo>
                  <a:pt x="1858" y="2080"/>
                </a:lnTo>
                <a:lnTo>
                  <a:pt x="1868" y="2100"/>
                </a:lnTo>
                <a:lnTo>
                  <a:pt x="1880" y="2120"/>
                </a:lnTo>
                <a:lnTo>
                  <a:pt x="1927" y="2160"/>
                </a:lnTo>
                <a:lnTo>
                  <a:pt x="1696" y="2160"/>
                </a:lnTo>
                <a:lnTo>
                  <a:pt x="1678" y="2180"/>
                </a:lnTo>
                <a:lnTo>
                  <a:pt x="1662" y="2200"/>
                </a:lnTo>
                <a:lnTo>
                  <a:pt x="1660" y="2200"/>
                </a:lnTo>
                <a:lnTo>
                  <a:pt x="1639" y="2240"/>
                </a:lnTo>
                <a:lnTo>
                  <a:pt x="1634" y="2280"/>
                </a:lnTo>
                <a:lnTo>
                  <a:pt x="1646" y="2320"/>
                </a:lnTo>
                <a:lnTo>
                  <a:pt x="1673" y="2360"/>
                </a:lnTo>
                <a:lnTo>
                  <a:pt x="1816" y="2480"/>
                </a:lnTo>
                <a:lnTo>
                  <a:pt x="1832" y="2480"/>
                </a:lnTo>
                <a:lnTo>
                  <a:pt x="1849" y="2500"/>
                </a:lnTo>
                <a:lnTo>
                  <a:pt x="1709" y="2500"/>
                </a:lnTo>
                <a:lnTo>
                  <a:pt x="1635" y="2580"/>
                </a:lnTo>
                <a:close/>
                <a:moveTo>
                  <a:pt x="2761" y="1840"/>
                </a:moveTo>
                <a:lnTo>
                  <a:pt x="2635" y="1840"/>
                </a:lnTo>
                <a:lnTo>
                  <a:pt x="2656" y="1820"/>
                </a:lnTo>
                <a:lnTo>
                  <a:pt x="2674" y="1800"/>
                </a:lnTo>
                <a:lnTo>
                  <a:pt x="2676" y="1800"/>
                </a:lnTo>
                <a:lnTo>
                  <a:pt x="2697" y="1760"/>
                </a:lnTo>
                <a:lnTo>
                  <a:pt x="2701" y="1720"/>
                </a:lnTo>
                <a:lnTo>
                  <a:pt x="2690" y="1680"/>
                </a:lnTo>
                <a:lnTo>
                  <a:pt x="2663" y="1660"/>
                </a:lnTo>
                <a:lnTo>
                  <a:pt x="2460" y="1480"/>
                </a:lnTo>
                <a:lnTo>
                  <a:pt x="2444" y="1460"/>
                </a:lnTo>
                <a:lnTo>
                  <a:pt x="2630" y="1460"/>
                </a:lnTo>
                <a:lnTo>
                  <a:pt x="2615" y="1480"/>
                </a:lnTo>
                <a:lnTo>
                  <a:pt x="2724" y="1580"/>
                </a:lnTo>
                <a:lnTo>
                  <a:pt x="2774" y="1640"/>
                </a:lnTo>
                <a:lnTo>
                  <a:pt x="2795" y="1720"/>
                </a:lnTo>
                <a:lnTo>
                  <a:pt x="2787" y="1800"/>
                </a:lnTo>
                <a:lnTo>
                  <a:pt x="2761" y="1840"/>
                </a:lnTo>
                <a:close/>
                <a:moveTo>
                  <a:pt x="2518" y="2060"/>
                </a:moveTo>
                <a:lnTo>
                  <a:pt x="2395" y="2060"/>
                </a:lnTo>
                <a:lnTo>
                  <a:pt x="2415" y="2040"/>
                </a:lnTo>
                <a:lnTo>
                  <a:pt x="2433" y="2020"/>
                </a:lnTo>
                <a:lnTo>
                  <a:pt x="2435" y="2020"/>
                </a:lnTo>
                <a:lnTo>
                  <a:pt x="2448" y="2000"/>
                </a:lnTo>
                <a:lnTo>
                  <a:pt x="2456" y="1980"/>
                </a:lnTo>
                <a:lnTo>
                  <a:pt x="2461" y="1960"/>
                </a:lnTo>
                <a:lnTo>
                  <a:pt x="2461" y="1940"/>
                </a:lnTo>
                <a:lnTo>
                  <a:pt x="2458" y="1920"/>
                </a:lnTo>
                <a:lnTo>
                  <a:pt x="2451" y="1900"/>
                </a:lnTo>
                <a:lnTo>
                  <a:pt x="2442" y="1880"/>
                </a:lnTo>
                <a:lnTo>
                  <a:pt x="2429" y="1860"/>
                </a:lnTo>
                <a:lnTo>
                  <a:pt x="2252" y="1720"/>
                </a:lnTo>
                <a:lnTo>
                  <a:pt x="2245" y="1720"/>
                </a:lnTo>
                <a:lnTo>
                  <a:pt x="2230" y="1700"/>
                </a:lnTo>
                <a:lnTo>
                  <a:pt x="2213" y="1700"/>
                </a:lnTo>
                <a:lnTo>
                  <a:pt x="2194" y="1680"/>
                </a:lnTo>
                <a:lnTo>
                  <a:pt x="2353" y="1680"/>
                </a:lnTo>
                <a:lnTo>
                  <a:pt x="2484" y="1800"/>
                </a:lnTo>
                <a:lnTo>
                  <a:pt x="2493" y="1800"/>
                </a:lnTo>
                <a:lnTo>
                  <a:pt x="2519" y="1820"/>
                </a:lnTo>
                <a:lnTo>
                  <a:pt x="2535" y="1840"/>
                </a:lnTo>
                <a:lnTo>
                  <a:pt x="2761" y="1840"/>
                </a:lnTo>
                <a:lnTo>
                  <a:pt x="2748" y="1860"/>
                </a:lnTo>
                <a:lnTo>
                  <a:pt x="2746" y="1860"/>
                </a:lnTo>
                <a:lnTo>
                  <a:pt x="2712" y="1900"/>
                </a:lnTo>
                <a:lnTo>
                  <a:pt x="2673" y="1920"/>
                </a:lnTo>
                <a:lnTo>
                  <a:pt x="2628" y="1940"/>
                </a:lnTo>
                <a:lnTo>
                  <a:pt x="2556" y="1940"/>
                </a:lnTo>
                <a:lnTo>
                  <a:pt x="2554" y="1980"/>
                </a:lnTo>
                <a:lnTo>
                  <a:pt x="2545" y="2020"/>
                </a:lnTo>
                <a:lnTo>
                  <a:pt x="2529" y="2040"/>
                </a:lnTo>
                <a:lnTo>
                  <a:pt x="2518" y="2060"/>
                </a:lnTo>
                <a:close/>
                <a:moveTo>
                  <a:pt x="753" y="1980"/>
                </a:moveTo>
                <a:lnTo>
                  <a:pt x="612" y="1980"/>
                </a:lnTo>
                <a:lnTo>
                  <a:pt x="638" y="1960"/>
                </a:lnTo>
                <a:lnTo>
                  <a:pt x="662" y="1940"/>
                </a:lnTo>
                <a:lnTo>
                  <a:pt x="885" y="1700"/>
                </a:lnTo>
                <a:lnTo>
                  <a:pt x="951" y="1700"/>
                </a:lnTo>
                <a:lnTo>
                  <a:pt x="962" y="1720"/>
                </a:lnTo>
                <a:lnTo>
                  <a:pt x="966" y="1740"/>
                </a:lnTo>
                <a:lnTo>
                  <a:pt x="963" y="1760"/>
                </a:lnTo>
                <a:lnTo>
                  <a:pt x="953" y="1780"/>
                </a:lnTo>
                <a:lnTo>
                  <a:pt x="771" y="1960"/>
                </a:lnTo>
                <a:lnTo>
                  <a:pt x="753" y="1980"/>
                </a:lnTo>
                <a:close/>
                <a:moveTo>
                  <a:pt x="1064" y="2220"/>
                </a:moveTo>
                <a:lnTo>
                  <a:pt x="878" y="2220"/>
                </a:lnTo>
                <a:lnTo>
                  <a:pt x="906" y="2200"/>
                </a:lnTo>
                <a:lnTo>
                  <a:pt x="934" y="2200"/>
                </a:lnTo>
                <a:lnTo>
                  <a:pt x="960" y="2180"/>
                </a:lnTo>
                <a:lnTo>
                  <a:pt x="983" y="2160"/>
                </a:lnTo>
                <a:lnTo>
                  <a:pt x="1212" y="1920"/>
                </a:lnTo>
                <a:lnTo>
                  <a:pt x="1269" y="1920"/>
                </a:lnTo>
                <a:lnTo>
                  <a:pt x="1280" y="1940"/>
                </a:lnTo>
                <a:lnTo>
                  <a:pt x="1284" y="1960"/>
                </a:lnTo>
                <a:lnTo>
                  <a:pt x="1281" y="1980"/>
                </a:lnTo>
                <a:lnTo>
                  <a:pt x="1272" y="2000"/>
                </a:lnTo>
                <a:lnTo>
                  <a:pt x="1064" y="2220"/>
                </a:lnTo>
                <a:close/>
                <a:moveTo>
                  <a:pt x="2304" y="2300"/>
                </a:moveTo>
                <a:lnTo>
                  <a:pt x="2158" y="2300"/>
                </a:lnTo>
                <a:lnTo>
                  <a:pt x="2180" y="2280"/>
                </a:lnTo>
                <a:lnTo>
                  <a:pt x="2201" y="2280"/>
                </a:lnTo>
                <a:lnTo>
                  <a:pt x="2219" y="2260"/>
                </a:lnTo>
                <a:lnTo>
                  <a:pt x="2221" y="2260"/>
                </a:lnTo>
                <a:lnTo>
                  <a:pt x="2233" y="2240"/>
                </a:lnTo>
                <a:lnTo>
                  <a:pt x="2242" y="2220"/>
                </a:lnTo>
                <a:lnTo>
                  <a:pt x="2246" y="2200"/>
                </a:lnTo>
                <a:lnTo>
                  <a:pt x="2247" y="2180"/>
                </a:lnTo>
                <a:lnTo>
                  <a:pt x="2243" y="2160"/>
                </a:lnTo>
                <a:lnTo>
                  <a:pt x="2237" y="2140"/>
                </a:lnTo>
                <a:lnTo>
                  <a:pt x="2227" y="2120"/>
                </a:lnTo>
                <a:lnTo>
                  <a:pt x="2215" y="2100"/>
                </a:lnTo>
                <a:lnTo>
                  <a:pt x="2037" y="1960"/>
                </a:lnTo>
                <a:lnTo>
                  <a:pt x="2031" y="1940"/>
                </a:lnTo>
                <a:lnTo>
                  <a:pt x="2015" y="1940"/>
                </a:lnTo>
                <a:lnTo>
                  <a:pt x="1997" y="1920"/>
                </a:lnTo>
                <a:lnTo>
                  <a:pt x="2145" y="1920"/>
                </a:lnTo>
                <a:lnTo>
                  <a:pt x="2272" y="2020"/>
                </a:lnTo>
                <a:lnTo>
                  <a:pt x="2279" y="2040"/>
                </a:lnTo>
                <a:lnTo>
                  <a:pt x="2295" y="2040"/>
                </a:lnTo>
                <a:lnTo>
                  <a:pt x="2312" y="2060"/>
                </a:lnTo>
                <a:lnTo>
                  <a:pt x="2518" y="2060"/>
                </a:lnTo>
                <a:lnTo>
                  <a:pt x="2507" y="2080"/>
                </a:lnTo>
                <a:lnTo>
                  <a:pt x="2505" y="2080"/>
                </a:lnTo>
                <a:lnTo>
                  <a:pt x="2472" y="2120"/>
                </a:lnTo>
                <a:lnTo>
                  <a:pt x="2433" y="2140"/>
                </a:lnTo>
                <a:lnTo>
                  <a:pt x="2391" y="2160"/>
                </a:lnTo>
                <a:lnTo>
                  <a:pt x="2341" y="2160"/>
                </a:lnTo>
                <a:lnTo>
                  <a:pt x="2340" y="2200"/>
                </a:lnTo>
                <a:lnTo>
                  <a:pt x="2332" y="2240"/>
                </a:lnTo>
                <a:lnTo>
                  <a:pt x="2316" y="2280"/>
                </a:lnTo>
                <a:lnTo>
                  <a:pt x="2304" y="2300"/>
                </a:lnTo>
                <a:close/>
                <a:moveTo>
                  <a:pt x="1225" y="2500"/>
                </a:moveTo>
                <a:lnTo>
                  <a:pt x="1078" y="2500"/>
                </a:lnTo>
                <a:lnTo>
                  <a:pt x="1043" y="2480"/>
                </a:lnTo>
                <a:lnTo>
                  <a:pt x="1011" y="2460"/>
                </a:lnTo>
                <a:lnTo>
                  <a:pt x="1009" y="2460"/>
                </a:lnTo>
                <a:lnTo>
                  <a:pt x="980" y="2420"/>
                </a:lnTo>
                <a:lnTo>
                  <a:pt x="959" y="2380"/>
                </a:lnTo>
                <a:lnTo>
                  <a:pt x="945" y="2340"/>
                </a:lnTo>
                <a:lnTo>
                  <a:pt x="939" y="2300"/>
                </a:lnTo>
                <a:lnTo>
                  <a:pt x="795" y="2300"/>
                </a:lnTo>
                <a:lnTo>
                  <a:pt x="756" y="2280"/>
                </a:lnTo>
                <a:lnTo>
                  <a:pt x="719" y="2240"/>
                </a:lnTo>
                <a:lnTo>
                  <a:pt x="717" y="2240"/>
                </a:lnTo>
                <a:lnTo>
                  <a:pt x="684" y="2200"/>
                </a:lnTo>
                <a:lnTo>
                  <a:pt x="659" y="2160"/>
                </a:lnTo>
                <a:lnTo>
                  <a:pt x="644" y="2120"/>
                </a:lnTo>
                <a:lnTo>
                  <a:pt x="637" y="2080"/>
                </a:lnTo>
                <a:lnTo>
                  <a:pt x="637" y="2060"/>
                </a:lnTo>
                <a:lnTo>
                  <a:pt x="732" y="2060"/>
                </a:lnTo>
                <a:lnTo>
                  <a:pt x="731" y="2080"/>
                </a:lnTo>
                <a:lnTo>
                  <a:pt x="735" y="2100"/>
                </a:lnTo>
                <a:lnTo>
                  <a:pt x="745" y="2120"/>
                </a:lnTo>
                <a:lnTo>
                  <a:pt x="760" y="2160"/>
                </a:lnTo>
                <a:lnTo>
                  <a:pt x="779" y="2180"/>
                </a:lnTo>
                <a:lnTo>
                  <a:pt x="782" y="2180"/>
                </a:lnTo>
                <a:lnTo>
                  <a:pt x="804" y="2200"/>
                </a:lnTo>
                <a:lnTo>
                  <a:pt x="853" y="2200"/>
                </a:lnTo>
                <a:lnTo>
                  <a:pt x="878" y="2220"/>
                </a:lnTo>
                <a:lnTo>
                  <a:pt x="1064" y="2220"/>
                </a:lnTo>
                <a:lnTo>
                  <a:pt x="1050" y="2240"/>
                </a:lnTo>
                <a:lnTo>
                  <a:pt x="1040" y="2260"/>
                </a:lnTo>
                <a:lnTo>
                  <a:pt x="1035" y="2280"/>
                </a:lnTo>
                <a:lnTo>
                  <a:pt x="1034" y="2300"/>
                </a:lnTo>
                <a:lnTo>
                  <a:pt x="1037" y="2320"/>
                </a:lnTo>
                <a:lnTo>
                  <a:pt x="1045" y="2340"/>
                </a:lnTo>
                <a:lnTo>
                  <a:pt x="1056" y="2360"/>
                </a:lnTo>
                <a:lnTo>
                  <a:pt x="1072" y="2380"/>
                </a:lnTo>
                <a:lnTo>
                  <a:pt x="1074" y="2380"/>
                </a:lnTo>
                <a:lnTo>
                  <a:pt x="1092" y="2400"/>
                </a:lnTo>
                <a:lnTo>
                  <a:pt x="1111" y="2420"/>
                </a:lnTo>
                <a:lnTo>
                  <a:pt x="1346" y="2420"/>
                </a:lnTo>
                <a:lnTo>
                  <a:pt x="1339" y="2460"/>
                </a:lnTo>
                <a:lnTo>
                  <a:pt x="1345" y="2480"/>
                </a:lnTo>
                <a:lnTo>
                  <a:pt x="1248" y="2480"/>
                </a:lnTo>
                <a:lnTo>
                  <a:pt x="1225" y="2500"/>
                </a:lnTo>
                <a:close/>
                <a:moveTo>
                  <a:pt x="1346" y="2420"/>
                </a:moveTo>
                <a:lnTo>
                  <a:pt x="1175" y="2420"/>
                </a:lnTo>
                <a:lnTo>
                  <a:pt x="1198" y="2400"/>
                </a:lnTo>
                <a:lnTo>
                  <a:pt x="1219" y="2400"/>
                </a:lnTo>
                <a:lnTo>
                  <a:pt x="1237" y="2380"/>
                </a:lnTo>
                <a:lnTo>
                  <a:pt x="1446" y="2140"/>
                </a:lnTo>
                <a:lnTo>
                  <a:pt x="1513" y="2140"/>
                </a:lnTo>
                <a:lnTo>
                  <a:pt x="1524" y="2160"/>
                </a:lnTo>
                <a:lnTo>
                  <a:pt x="1529" y="2180"/>
                </a:lnTo>
                <a:lnTo>
                  <a:pt x="1526" y="2200"/>
                </a:lnTo>
                <a:lnTo>
                  <a:pt x="1517" y="2200"/>
                </a:lnTo>
                <a:lnTo>
                  <a:pt x="1370" y="2380"/>
                </a:lnTo>
                <a:lnTo>
                  <a:pt x="1346" y="2420"/>
                </a:lnTo>
                <a:close/>
                <a:moveTo>
                  <a:pt x="2293" y="2320"/>
                </a:moveTo>
                <a:lnTo>
                  <a:pt x="1967" y="2320"/>
                </a:lnTo>
                <a:lnTo>
                  <a:pt x="1823" y="2180"/>
                </a:lnTo>
                <a:lnTo>
                  <a:pt x="1801" y="2180"/>
                </a:lnTo>
                <a:lnTo>
                  <a:pt x="1784" y="2160"/>
                </a:lnTo>
                <a:lnTo>
                  <a:pt x="1927" y="2160"/>
                </a:lnTo>
                <a:lnTo>
                  <a:pt x="2021" y="2240"/>
                </a:lnTo>
                <a:lnTo>
                  <a:pt x="2031" y="2240"/>
                </a:lnTo>
                <a:lnTo>
                  <a:pt x="2064" y="2260"/>
                </a:lnTo>
                <a:lnTo>
                  <a:pt x="2080" y="2280"/>
                </a:lnTo>
                <a:lnTo>
                  <a:pt x="2098" y="2280"/>
                </a:lnTo>
                <a:lnTo>
                  <a:pt x="2116" y="2300"/>
                </a:lnTo>
                <a:lnTo>
                  <a:pt x="2304" y="2300"/>
                </a:lnTo>
                <a:lnTo>
                  <a:pt x="2293" y="2320"/>
                </a:lnTo>
                <a:close/>
                <a:moveTo>
                  <a:pt x="1930" y="2600"/>
                </a:moveTo>
                <a:lnTo>
                  <a:pt x="1852" y="2600"/>
                </a:lnTo>
                <a:lnTo>
                  <a:pt x="1818" y="2580"/>
                </a:lnTo>
                <a:lnTo>
                  <a:pt x="1785" y="2560"/>
                </a:lnTo>
                <a:lnTo>
                  <a:pt x="1755" y="2540"/>
                </a:lnTo>
                <a:lnTo>
                  <a:pt x="1709" y="2500"/>
                </a:lnTo>
                <a:lnTo>
                  <a:pt x="1917" y="2500"/>
                </a:lnTo>
                <a:lnTo>
                  <a:pt x="1937" y="2480"/>
                </a:lnTo>
                <a:lnTo>
                  <a:pt x="1955" y="2480"/>
                </a:lnTo>
                <a:lnTo>
                  <a:pt x="1971" y="2460"/>
                </a:lnTo>
                <a:lnTo>
                  <a:pt x="1973" y="2460"/>
                </a:lnTo>
                <a:lnTo>
                  <a:pt x="1985" y="2440"/>
                </a:lnTo>
                <a:lnTo>
                  <a:pt x="1994" y="2420"/>
                </a:lnTo>
                <a:lnTo>
                  <a:pt x="1998" y="2400"/>
                </a:lnTo>
                <a:lnTo>
                  <a:pt x="1999" y="2380"/>
                </a:lnTo>
                <a:lnTo>
                  <a:pt x="1995" y="2360"/>
                </a:lnTo>
                <a:lnTo>
                  <a:pt x="1989" y="2340"/>
                </a:lnTo>
                <a:lnTo>
                  <a:pt x="1979" y="2320"/>
                </a:lnTo>
                <a:lnTo>
                  <a:pt x="2291" y="2320"/>
                </a:lnTo>
                <a:lnTo>
                  <a:pt x="2258" y="2340"/>
                </a:lnTo>
                <a:lnTo>
                  <a:pt x="2220" y="2380"/>
                </a:lnTo>
                <a:lnTo>
                  <a:pt x="2094" y="2380"/>
                </a:lnTo>
                <a:lnTo>
                  <a:pt x="2091" y="2420"/>
                </a:lnTo>
                <a:lnTo>
                  <a:pt x="2082" y="2460"/>
                </a:lnTo>
                <a:lnTo>
                  <a:pt x="2067" y="2500"/>
                </a:lnTo>
                <a:lnTo>
                  <a:pt x="2045" y="2520"/>
                </a:lnTo>
                <a:lnTo>
                  <a:pt x="2043" y="2520"/>
                </a:lnTo>
                <a:lnTo>
                  <a:pt x="2010" y="2560"/>
                </a:lnTo>
                <a:lnTo>
                  <a:pt x="1972" y="2580"/>
                </a:lnTo>
                <a:lnTo>
                  <a:pt x="1930" y="2600"/>
                </a:lnTo>
                <a:close/>
                <a:moveTo>
                  <a:pt x="1545" y="2660"/>
                </a:moveTo>
                <a:lnTo>
                  <a:pt x="1385" y="2660"/>
                </a:lnTo>
                <a:lnTo>
                  <a:pt x="1349" y="2640"/>
                </a:lnTo>
                <a:lnTo>
                  <a:pt x="1317" y="2620"/>
                </a:lnTo>
                <a:lnTo>
                  <a:pt x="1314" y="2620"/>
                </a:lnTo>
                <a:lnTo>
                  <a:pt x="1289" y="2580"/>
                </a:lnTo>
                <a:lnTo>
                  <a:pt x="1270" y="2560"/>
                </a:lnTo>
                <a:lnTo>
                  <a:pt x="1256" y="2520"/>
                </a:lnTo>
                <a:lnTo>
                  <a:pt x="1248" y="2480"/>
                </a:lnTo>
                <a:lnTo>
                  <a:pt x="1345" y="2480"/>
                </a:lnTo>
                <a:lnTo>
                  <a:pt x="1350" y="2500"/>
                </a:lnTo>
                <a:lnTo>
                  <a:pt x="1378" y="2540"/>
                </a:lnTo>
                <a:lnTo>
                  <a:pt x="1380" y="2540"/>
                </a:lnTo>
                <a:lnTo>
                  <a:pt x="1398" y="2560"/>
                </a:lnTo>
                <a:lnTo>
                  <a:pt x="1418" y="2560"/>
                </a:lnTo>
                <a:lnTo>
                  <a:pt x="1440" y="2580"/>
                </a:lnTo>
                <a:lnTo>
                  <a:pt x="1635" y="2580"/>
                </a:lnTo>
                <a:lnTo>
                  <a:pt x="1616" y="2600"/>
                </a:lnTo>
                <a:lnTo>
                  <a:pt x="1582" y="2640"/>
                </a:lnTo>
                <a:lnTo>
                  <a:pt x="1545" y="2660"/>
                </a:lnTo>
                <a:close/>
                <a:moveTo>
                  <a:pt x="1176" y="2520"/>
                </a:moveTo>
                <a:lnTo>
                  <a:pt x="1151" y="2520"/>
                </a:lnTo>
                <a:lnTo>
                  <a:pt x="1114" y="2500"/>
                </a:lnTo>
                <a:lnTo>
                  <a:pt x="1201" y="2500"/>
                </a:lnTo>
                <a:lnTo>
                  <a:pt x="1176" y="2520"/>
                </a:lnTo>
                <a:close/>
              </a:path>
            </a:pathLst>
          </a:custGeom>
          <a:solidFill>
            <a:srgbClr val="0F0E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57491F7-E084-3EF0-53A9-6B5816364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3791" y="1666186"/>
            <a:ext cx="6679095" cy="3226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Procedury zawarte w polityce obejmują działania związane ze zgłaszaniem podejrzeń oraz podejmowania interwencji, które określają jakie działania trzeba podjąć w sytuacji krzywdzenia małoletniego lub zagrożenia jego bezpieczeństwa ze strony osób obcych, członków rodziny, personelu placówki oraz rówieśników.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7155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095" y="1522534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">
            <a:extLst>
              <a:ext uri="{FF2B5EF4-FFF2-40B4-BE49-F238E27FC236}">
                <a16:creationId xmlns:a16="http://schemas.microsoft.com/office/drawing/2014/main" id="{3BBC8AE4-7FB6-52AB-9F3F-601886718B41}"/>
              </a:ext>
            </a:extLst>
          </p:cNvPr>
          <p:cNvSpPr>
            <a:spLocks/>
          </p:cNvSpPr>
          <p:nvPr/>
        </p:nvSpPr>
        <p:spPr bwMode="auto">
          <a:xfrm>
            <a:off x="-1768247" y="-1137334"/>
            <a:ext cx="1857375" cy="1689100"/>
          </a:xfrm>
          <a:custGeom>
            <a:avLst/>
            <a:gdLst>
              <a:gd name="T0" fmla="+- 0 847 533"/>
              <a:gd name="T1" fmla="*/ T0 w 2924"/>
              <a:gd name="T2" fmla="+- 0 2011 111"/>
              <a:gd name="T3" fmla="*/ 2011 h 2660"/>
              <a:gd name="T4" fmla="+- 0 626 533"/>
              <a:gd name="T5" fmla="*/ T4 w 2924"/>
              <a:gd name="T6" fmla="+- 0 1291 111"/>
              <a:gd name="T7" fmla="*/ 1291 h 2660"/>
              <a:gd name="T8" fmla="+- 0 572 533"/>
              <a:gd name="T9" fmla="*/ T8 w 2924"/>
              <a:gd name="T10" fmla="+- 0 671 111"/>
              <a:gd name="T11" fmla="*/ 671 h 2660"/>
              <a:gd name="T12" fmla="+- 0 961 533"/>
              <a:gd name="T13" fmla="*/ T12 w 2924"/>
              <a:gd name="T14" fmla="+- 0 191 111"/>
              <a:gd name="T15" fmla="*/ 191 h 2660"/>
              <a:gd name="T16" fmla="+- 0 1182 533"/>
              <a:gd name="T17" fmla="*/ T16 w 2924"/>
              <a:gd name="T18" fmla="+- 0 211 111"/>
              <a:gd name="T19" fmla="*/ 211 h 2660"/>
              <a:gd name="T20" fmla="+- 0 698 533"/>
              <a:gd name="T21" fmla="*/ T20 w 2924"/>
              <a:gd name="T22" fmla="+- 0 611 111"/>
              <a:gd name="T23" fmla="*/ 611 h 2660"/>
              <a:gd name="T24" fmla="+- 0 704 533"/>
              <a:gd name="T25" fmla="*/ T24 w 2924"/>
              <a:gd name="T26" fmla="+- 0 1231 111"/>
              <a:gd name="T27" fmla="*/ 1231 h 2660"/>
              <a:gd name="T28" fmla="+- 0 936 533"/>
              <a:gd name="T29" fmla="*/ T28 w 2924"/>
              <a:gd name="T30" fmla="+- 0 1931 111"/>
              <a:gd name="T31" fmla="*/ 1931 h 2660"/>
              <a:gd name="T32" fmla="+- 0 1286 533"/>
              <a:gd name="T33" fmla="*/ T32 w 2924"/>
              <a:gd name="T34" fmla="+- 0 2091 111"/>
              <a:gd name="T35" fmla="*/ 2091 h 2660"/>
              <a:gd name="T36" fmla="+- 0 2161 533"/>
              <a:gd name="T37" fmla="*/ T36 w 2924"/>
              <a:gd name="T38" fmla="+- 0 271 111"/>
              <a:gd name="T39" fmla="*/ 271 h 2660"/>
              <a:gd name="T40" fmla="+- 0 2650 533"/>
              <a:gd name="T41" fmla="*/ T40 w 2924"/>
              <a:gd name="T42" fmla="+- 0 191 111"/>
              <a:gd name="T43" fmla="*/ 191 h 2660"/>
              <a:gd name="T44" fmla="+- 0 2408 533"/>
              <a:gd name="T45" fmla="*/ T44 w 2924"/>
              <a:gd name="T46" fmla="+- 0 1071 111"/>
              <a:gd name="T47" fmla="*/ 1071 h 2660"/>
              <a:gd name="T48" fmla="+- 0 1823 533"/>
              <a:gd name="T49" fmla="*/ T48 w 2924"/>
              <a:gd name="T50" fmla="+- 0 391 111"/>
              <a:gd name="T51" fmla="*/ 391 h 2660"/>
              <a:gd name="T52" fmla="+- 0 1828 533"/>
              <a:gd name="T53" fmla="*/ T52 w 2924"/>
              <a:gd name="T54" fmla="+- 0 271 111"/>
              <a:gd name="T55" fmla="*/ 271 h 2660"/>
              <a:gd name="T56" fmla="+- 0 2556 533"/>
              <a:gd name="T57" fmla="*/ T56 w 2924"/>
              <a:gd name="T58" fmla="+- 0 1051 111"/>
              <a:gd name="T59" fmla="*/ 1051 h 2660"/>
              <a:gd name="T60" fmla="+- 0 3362 533"/>
              <a:gd name="T61" fmla="*/ T60 w 2924"/>
              <a:gd name="T62" fmla="+- 0 951 111"/>
              <a:gd name="T63" fmla="*/ 951 h 2660"/>
              <a:gd name="T64" fmla="+- 0 3154 533"/>
              <a:gd name="T65" fmla="*/ T64 w 2924"/>
              <a:gd name="T66" fmla="+- 0 411 111"/>
              <a:gd name="T67" fmla="*/ 411 h 2660"/>
              <a:gd name="T68" fmla="+- 0 3096 533"/>
              <a:gd name="T69" fmla="*/ T68 w 2924"/>
              <a:gd name="T70" fmla="+- 0 231 111"/>
              <a:gd name="T71" fmla="*/ 231 h 2660"/>
              <a:gd name="T72" fmla="+- 0 3436 533"/>
              <a:gd name="T73" fmla="*/ T72 w 2924"/>
              <a:gd name="T74" fmla="+- 0 731 111"/>
              <a:gd name="T75" fmla="*/ 731 h 2660"/>
              <a:gd name="T76" fmla="+- 0 3324 533"/>
              <a:gd name="T77" fmla="*/ T76 w 2924"/>
              <a:gd name="T78" fmla="+- 0 1351 111"/>
              <a:gd name="T79" fmla="*/ 1351 h 2660"/>
              <a:gd name="T80" fmla="+- 0 1154 533"/>
              <a:gd name="T81" fmla="*/ T80 w 2924"/>
              <a:gd name="T82" fmla="+- 0 1651 111"/>
              <a:gd name="T83" fmla="*/ 1651 h 2660"/>
              <a:gd name="T84" fmla="+- 0 2058 533"/>
              <a:gd name="T85" fmla="*/ T84 w 2924"/>
              <a:gd name="T86" fmla="+- 0 1051 111"/>
              <a:gd name="T87" fmla="*/ 1051 h 2660"/>
              <a:gd name="T88" fmla="+- 0 2168 533"/>
              <a:gd name="T89" fmla="*/ T88 w 2924"/>
              <a:gd name="T90" fmla="+- 0 2691 111"/>
              <a:gd name="T91" fmla="*/ 2691 h 2660"/>
              <a:gd name="T92" fmla="+- 0 2082 533"/>
              <a:gd name="T93" fmla="*/ T92 w 2924"/>
              <a:gd name="T94" fmla="+- 0 2311 111"/>
              <a:gd name="T95" fmla="*/ 2311 h 2660"/>
              <a:gd name="T96" fmla="+- 0 2297 533"/>
              <a:gd name="T97" fmla="*/ T96 w 2924"/>
              <a:gd name="T98" fmla="+- 0 2091 111"/>
              <a:gd name="T99" fmla="*/ 2091 h 2660"/>
              <a:gd name="T100" fmla="+- 0 2502 533"/>
              <a:gd name="T101" fmla="*/ T100 w 2924"/>
              <a:gd name="T102" fmla="+- 0 1891 111"/>
              <a:gd name="T103" fmla="*/ 1891 h 2660"/>
              <a:gd name="T104" fmla="+- 0 2716 533"/>
              <a:gd name="T105" fmla="*/ T104 w 2924"/>
              <a:gd name="T106" fmla="+- 0 1691 111"/>
              <a:gd name="T107" fmla="*/ 1691 h 2660"/>
              <a:gd name="T108" fmla="+- 0 2957 533"/>
              <a:gd name="T109" fmla="*/ T108 w 2924"/>
              <a:gd name="T110" fmla="+- 0 1471 111"/>
              <a:gd name="T111" fmla="*/ 1471 h 2660"/>
              <a:gd name="T112" fmla="+- 0 2838 533"/>
              <a:gd name="T113" fmla="*/ T112 w 2924"/>
              <a:gd name="T114" fmla="+- 0 1611 111"/>
              <a:gd name="T115" fmla="*/ 1611 h 2660"/>
              <a:gd name="T116" fmla="+- 0 2657 533"/>
              <a:gd name="T117" fmla="*/ T116 w 2924"/>
              <a:gd name="T118" fmla="+- 0 1811 111"/>
              <a:gd name="T119" fmla="*/ 1811 h 2660"/>
              <a:gd name="T120" fmla="+- 0 2448 533"/>
              <a:gd name="T121" fmla="*/ T120 w 2924"/>
              <a:gd name="T122" fmla="+- 0 2051 111"/>
              <a:gd name="T123" fmla="*/ 2051 h 2660"/>
              <a:gd name="T124" fmla="+- 0 2391 533"/>
              <a:gd name="T125" fmla="*/ T124 w 2924"/>
              <a:gd name="T126" fmla="+- 0 2191 111"/>
              <a:gd name="T127" fmla="*/ 2191 h 2660"/>
              <a:gd name="T128" fmla="+- 0 2167 533"/>
              <a:gd name="T129" fmla="*/ T128 w 2924"/>
              <a:gd name="T130" fmla="+- 0 2391 111"/>
              <a:gd name="T131" fmla="*/ 2391 h 2660"/>
              <a:gd name="T132" fmla="+- 0 3168 533"/>
              <a:gd name="T133" fmla="*/ T132 w 2924"/>
              <a:gd name="T134" fmla="+- 0 1951 111"/>
              <a:gd name="T135" fmla="*/ 1951 h 2660"/>
              <a:gd name="T136" fmla="+- 0 2977 533"/>
              <a:gd name="T137" fmla="*/ T136 w 2924"/>
              <a:gd name="T138" fmla="+- 0 1571 111"/>
              <a:gd name="T139" fmla="*/ 1571 h 2660"/>
              <a:gd name="T140" fmla="+- 0 2928 533"/>
              <a:gd name="T141" fmla="*/ T140 w 2924"/>
              <a:gd name="T142" fmla="+- 0 2171 111"/>
              <a:gd name="T143" fmla="*/ 2171 h 2660"/>
              <a:gd name="T144" fmla="+- 0 2984 533"/>
              <a:gd name="T145" fmla="*/ T144 w 2924"/>
              <a:gd name="T146" fmla="+- 0 2011 111"/>
              <a:gd name="T147" fmla="*/ 2011 h 2660"/>
              <a:gd name="T148" fmla="+- 0 3017 533"/>
              <a:gd name="T149" fmla="*/ T148 w 2924"/>
              <a:gd name="T150" fmla="+- 0 1911 111"/>
              <a:gd name="T151" fmla="*/ 1911 h 2660"/>
              <a:gd name="T152" fmla="+- 0 3161 533"/>
              <a:gd name="T153" fmla="*/ T152 w 2924"/>
              <a:gd name="T154" fmla="+- 0 2051 111"/>
              <a:gd name="T155" fmla="*/ 2051 h 2660"/>
              <a:gd name="T156" fmla="+- 0 1195 533"/>
              <a:gd name="T157" fmla="*/ T156 w 2924"/>
              <a:gd name="T158" fmla="+- 0 2051 111"/>
              <a:gd name="T159" fmla="*/ 2051 h 2660"/>
              <a:gd name="T160" fmla="+- 0 1597 533"/>
              <a:gd name="T161" fmla="*/ T160 w 2924"/>
              <a:gd name="T162" fmla="+- 0 2331 111"/>
              <a:gd name="T163" fmla="*/ 2331 h 2660"/>
              <a:gd name="T164" fmla="+- 0 1817 533"/>
              <a:gd name="T165" fmla="*/ T164 w 2924"/>
              <a:gd name="T166" fmla="+- 0 2071 111"/>
              <a:gd name="T167" fmla="*/ 2071 h 2660"/>
              <a:gd name="T168" fmla="+- 0 2754 533"/>
              <a:gd name="T169" fmla="*/ T168 w 2924"/>
              <a:gd name="T170" fmla="+- 0 2371 111"/>
              <a:gd name="T171" fmla="*/ 2371 h 2660"/>
              <a:gd name="T172" fmla="+- 0 2570 533"/>
              <a:gd name="T173" fmla="*/ T172 w 2924"/>
              <a:gd name="T174" fmla="+- 0 2071 111"/>
              <a:gd name="T175" fmla="*/ 2071 h 2660"/>
              <a:gd name="T176" fmla="+- 0 3051 533"/>
              <a:gd name="T177" fmla="*/ T176 w 2924"/>
              <a:gd name="T178" fmla="+- 0 2171 111"/>
              <a:gd name="T179" fmla="*/ 2171 h 2660"/>
              <a:gd name="T180" fmla="+- 0 2849 533"/>
              <a:gd name="T181" fmla="*/ T180 w 2924"/>
              <a:gd name="T182" fmla="+- 0 2391 111"/>
              <a:gd name="T183" fmla="*/ 2391 h 2660"/>
              <a:gd name="T184" fmla="+- 0 1478 533"/>
              <a:gd name="T185" fmla="*/ T184 w 2924"/>
              <a:gd name="T186" fmla="+- 0 2451 111"/>
              <a:gd name="T187" fmla="*/ 2451 h 2660"/>
              <a:gd name="T188" fmla="+- 0 1170 533"/>
              <a:gd name="T189" fmla="*/ T188 w 2924"/>
              <a:gd name="T190" fmla="+- 0 2191 111"/>
              <a:gd name="T191" fmla="*/ 2191 h 2660"/>
              <a:gd name="T192" fmla="+- 0 1337 533"/>
              <a:gd name="T193" fmla="*/ T192 w 2924"/>
              <a:gd name="T194" fmla="+- 0 2311 111"/>
              <a:gd name="T195" fmla="*/ 2311 h 2660"/>
              <a:gd name="T196" fmla="+- 0 1578 533"/>
              <a:gd name="T197" fmla="*/ T196 w 2924"/>
              <a:gd name="T198" fmla="+- 0 2451 111"/>
              <a:gd name="T199" fmla="*/ 2451 h 2660"/>
              <a:gd name="T200" fmla="+- 0 1781 533"/>
              <a:gd name="T201" fmla="*/ T200 w 2924"/>
              <a:gd name="T202" fmla="+- 0 2591 111"/>
              <a:gd name="T203" fmla="*/ 2591 h 2660"/>
              <a:gd name="T204" fmla="+- 0 2057 533"/>
              <a:gd name="T205" fmla="*/ T204 w 2924"/>
              <a:gd name="T206" fmla="+- 0 2271 111"/>
              <a:gd name="T207" fmla="*/ 2271 h 2660"/>
              <a:gd name="T208" fmla="+- 0 2334 533"/>
              <a:gd name="T209" fmla="*/ T208 w 2924"/>
              <a:gd name="T210" fmla="+- 0 2291 111"/>
              <a:gd name="T211" fmla="*/ 2291 h 2660"/>
              <a:gd name="T212" fmla="+- 0 2837 533"/>
              <a:gd name="T213" fmla="*/ T212 w 2924"/>
              <a:gd name="T214" fmla="+- 0 2411 111"/>
              <a:gd name="T215" fmla="*/ 2411 h 2660"/>
              <a:gd name="T216" fmla="+- 0 2470 533"/>
              <a:gd name="T217" fmla="*/ T216 w 2924"/>
              <a:gd name="T218" fmla="+- 0 2591 111"/>
              <a:gd name="T219" fmla="*/ 2591 h 2660"/>
              <a:gd name="T220" fmla="+- 0 2522 533"/>
              <a:gd name="T221" fmla="*/ T220 w 2924"/>
              <a:gd name="T222" fmla="+- 0 2451 111"/>
              <a:gd name="T223" fmla="*/ 2451 h 2660"/>
              <a:gd name="T224" fmla="+- 0 2578 533"/>
              <a:gd name="T225" fmla="*/ T224 w 2924"/>
              <a:gd name="T226" fmla="+- 0 2631 111"/>
              <a:gd name="T227" fmla="*/ 2631 h 2660"/>
              <a:gd name="T228" fmla="+- 0 1847 533"/>
              <a:gd name="T229" fmla="*/ T228 w 2924"/>
              <a:gd name="T230" fmla="+- 0 2731 111"/>
              <a:gd name="T231" fmla="*/ 2731 h 2660"/>
              <a:gd name="T232" fmla="+- 0 1931 533"/>
              <a:gd name="T233" fmla="*/ T232 w 2924"/>
              <a:gd name="T234" fmla="+- 0 2671 111"/>
              <a:gd name="T235" fmla="*/ 2671 h 2660"/>
              <a:gd name="T236" fmla="+- 0 1647 533"/>
              <a:gd name="T237" fmla="*/ T236 w 2924"/>
              <a:gd name="T238" fmla="+- 0 2611 111"/>
              <a:gd name="T239" fmla="*/ 2611 h 266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</a:cxnLst>
            <a:rect l="0" t="0" r="r" b="b"/>
            <a:pathLst>
              <a:path w="2924" h="2660">
                <a:moveTo>
                  <a:pt x="616" y="2080"/>
                </a:moveTo>
                <a:lnTo>
                  <a:pt x="509" y="2080"/>
                </a:lnTo>
                <a:lnTo>
                  <a:pt x="466" y="2060"/>
                </a:lnTo>
                <a:lnTo>
                  <a:pt x="426" y="2040"/>
                </a:lnTo>
                <a:lnTo>
                  <a:pt x="389" y="2020"/>
                </a:lnTo>
                <a:lnTo>
                  <a:pt x="386" y="2020"/>
                </a:lnTo>
                <a:lnTo>
                  <a:pt x="354" y="1980"/>
                </a:lnTo>
                <a:lnTo>
                  <a:pt x="329" y="1940"/>
                </a:lnTo>
                <a:lnTo>
                  <a:pt x="314" y="1900"/>
                </a:lnTo>
                <a:lnTo>
                  <a:pt x="307" y="1840"/>
                </a:lnTo>
                <a:lnTo>
                  <a:pt x="309" y="1800"/>
                </a:lnTo>
                <a:lnTo>
                  <a:pt x="321" y="1760"/>
                </a:lnTo>
                <a:lnTo>
                  <a:pt x="342" y="1700"/>
                </a:lnTo>
                <a:lnTo>
                  <a:pt x="372" y="1660"/>
                </a:lnTo>
                <a:lnTo>
                  <a:pt x="429" y="1600"/>
                </a:lnTo>
                <a:lnTo>
                  <a:pt x="133" y="1240"/>
                </a:lnTo>
                <a:lnTo>
                  <a:pt x="132" y="1240"/>
                </a:lnTo>
                <a:lnTo>
                  <a:pt x="93" y="1180"/>
                </a:lnTo>
                <a:lnTo>
                  <a:pt x="62" y="1120"/>
                </a:lnTo>
                <a:lnTo>
                  <a:pt x="37" y="1040"/>
                </a:lnTo>
                <a:lnTo>
                  <a:pt x="18" y="980"/>
                </a:lnTo>
                <a:lnTo>
                  <a:pt x="6" y="900"/>
                </a:lnTo>
                <a:lnTo>
                  <a:pt x="0" y="840"/>
                </a:lnTo>
                <a:lnTo>
                  <a:pt x="0" y="760"/>
                </a:lnTo>
                <a:lnTo>
                  <a:pt x="7" y="700"/>
                </a:lnTo>
                <a:lnTo>
                  <a:pt x="20" y="620"/>
                </a:lnTo>
                <a:lnTo>
                  <a:pt x="39" y="560"/>
                </a:lnTo>
                <a:lnTo>
                  <a:pt x="64" y="480"/>
                </a:lnTo>
                <a:lnTo>
                  <a:pt x="95" y="420"/>
                </a:lnTo>
                <a:lnTo>
                  <a:pt x="132" y="360"/>
                </a:lnTo>
                <a:lnTo>
                  <a:pt x="176" y="300"/>
                </a:lnTo>
                <a:lnTo>
                  <a:pt x="225" y="240"/>
                </a:lnTo>
                <a:lnTo>
                  <a:pt x="234" y="240"/>
                </a:lnTo>
                <a:lnTo>
                  <a:pt x="295" y="180"/>
                </a:lnTo>
                <a:lnTo>
                  <a:pt x="360" y="120"/>
                </a:lnTo>
                <a:lnTo>
                  <a:pt x="428" y="80"/>
                </a:lnTo>
                <a:lnTo>
                  <a:pt x="500" y="60"/>
                </a:lnTo>
                <a:lnTo>
                  <a:pt x="574" y="20"/>
                </a:lnTo>
                <a:lnTo>
                  <a:pt x="651" y="0"/>
                </a:lnTo>
                <a:lnTo>
                  <a:pt x="953" y="0"/>
                </a:lnTo>
                <a:lnTo>
                  <a:pt x="1097" y="40"/>
                </a:lnTo>
                <a:lnTo>
                  <a:pt x="1165" y="80"/>
                </a:lnTo>
                <a:lnTo>
                  <a:pt x="806" y="80"/>
                </a:lnTo>
                <a:lnTo>
                  <a:pt x="727" y="100"/>
                </a:lnTo>
                <a:lnTo>
                  <a:pt x="649" y="100"/>
                </a:lnTo>
                <a:lnTo>
                  <a:pt x="573" y="120"/>
                </a:lnTo>
                <a:lnTo>
                  <a:pt x="500" y="160"/>
                </a:lnTo>
                <a:lnTo>
                  <a:pt x="429" y="200"/>
                </a:lnTo>
                <a:lnTo>
                  <a:pt x="363" y="240"/>
                </a:lnTo>
                <a:lnTo>
                  <a:pt x="302" y="300"/>
                </a:lnTo>
                <a:lnTo>
                  <a:pt x="292" y="300"/>
                </a:lnTo>
                <a:lnTo>
                  <a:pt x="243" y="360"/>
                </a:lnTo>
                <a:lnTo>
                  <a:pt x="200" y="420"/>
                </a:lnTo>
                <a:lnTo>
                  <a:pt x="165" y="500"/>
                </a:lnTo>
                <a:lnTo>
                  <a:pt x="136" y="560"/>
                </a:lnTo>
                <a:lnTo>
                  <a:pt x="115" y="620"/>
                </a:lnTo>
                <a:lnTo>
                  <a:pt x="101" y="700"/>
                </a:lnTo>
                <a:lnTo>
                  <a:pt x="94" y="780"/>
                </a:lnTo>
                <a:lnTo>
                  <a:pt x="95" y="840"/>
                </a:lnTo>
                <a:lnTo>
                  <a:pt x="102" y="920"/>
                </a:lnTo>
                <a:lnTo>
                  <a:pt x="118" y="980"/>
                </a:lnTo>
                <a:lnTo>
                  <a:pt x="140" y="1060"/>
                </a:lnTo>
                <a:lnTo>
                  <a:pt x="171" y="1120"/>
                </a:lnTo>
                <a:lnTo>
                  <a:pt x="209" y="1180"/>
                </a:lnTo>
                <a:lnTo>
                  <a:pt x="494" y="1540"/>
                </a:lnTo>
                <a:lnTo>
                  <a:pt x="621" y="1540"/>
                </a:lnTo>
                <a:lnTo>
                  <a:pt x="527" y="1640"/>
                </a:lnTo>
                <a:lnTo>
                  <a:pt x="526" y="1640"/>
                </a:lnTo>
                <a:lnTo>
                  <a:pt x="441" y="1740"/>
                </a:lnTo>
                <a:lnTo>
                  <a:pt x="423" y="1760"/>
                </a:lnTo>
                <a:lnTo>
                  <a:pt x="410" y="1780"/>
                </a:lnTo>
                <a:lnTo>
                  <a:pt x="403" y="1820"/>
                </a:lnTo>
                <a:lnTo>
                  <a:pt x="401" y="1840"/>
                </a:lnTo>
                <a:lnTo>
                  <a:pt x="405" y="1880"/>
                </a:lnTo>
                <a:lnTo>
                  <a:pt x="415" y="1900"/>
                </a:lnTo>
                <a:lnTo>
                  <a:pt x="430" y="1920"/>
                </a:lnTo>
                <a:lnTo>
                  <a:pt x="450" y="1940"/>
                </a:lnTo>
                <a:lnTo>
                  <a:pt x="453" y="1960"/>
                </a:lnTo>
                <a:lnTo>
                  <a:pt x="475" y="1960"/>
                </a:lnTo>
                <a:lnTo>
                  <a:pt x="500" y="1980"/>
                </a:lnTo>
                <a:lnTo>
                  <a:pt x="753" y="1980"/>
                </a:lnTo>
                <a:lnTo>
                  <a:pt x="740" y="2020"/>
                </a:lnTo>
                <a:lnTo>
                  <a:pt x="733" y="2040"/>
                </a:lnTo>
                <a:lnTo>
                  <a:pt x="732" y="2060"/>
                </a:lnTo>
                <a:lnTo>
                  <a:pt x="637" y="2060"/>
                </a:lnTo>
                <a:lnTo>
                  <a:pt x="616" y="2080"/>
                </a:lnTo>
                <a:close/>
                <a:moveTo>
                  <a:pt x="1613" y="300"/>
                </a:moveTo>
                <a:lnTo>
                  <a:pt x="1463" y="300"/>
                </a:lnTo>
                <a:lnTo>
                  <a:pt x="1569" y="200"/>
                </a:lnTo>
                <a:lnTo>
                  <a:pt x="1628" y="160"/>
                </a:lnTo>
                <a:lnTo>
                  <a:pt x="1691" y="120"/>
                </a:lnTo>
                <a:lnTo>
                  <a:pt x="1757" y="80"/>
                </a:lnTo>
                <a:lnTo>
                  <a:pt x="1826" y="40"/>
                </a:lnTo>
                <a:lnTo>
                  <a:pt x="1970" y="0"/>
                </a:lnTo>
                <a:lnTo>
                  <a:pt x="2272" y="0"/>
                </a:lnTo>
                <a:lnTo>
                  <a:pt x="2349" y="20"/>
                </a:lnTo>
                <a:lnTo>
                  <a:pt x="2423" y="60"/>
                </a:lnTo>
                <a:lnTo>
                  <a:pt x="2495" y="80"/>
                </a:lnTo>
                <a:lnTo>
                  <a:pt x="2117" y="80"/>
                </a:lnTo>
                <a:lnTo>
                  <a:pt x="2043" y="100"/>
                </a:lnTo>
                <a:lnTo>
                  <a:pt x="1969" y="100"/>
                </a:lnTo>
                <a:lnTo>
                  <a:pt x="1826" y="140"/>
                </a:lnTo>
                <a:lnTo>
                  <a:pt x="1758" y="180"/>
                </a:lnTo>
                <a:lnTo>
                  <a:pt x="1694" y="220"/>
                </a:lnTo>
                <a:lnTo>
                  <a:pt x="1613" y="300"/>
                </a:lnTo>
                <a:close/>
                <a:moveTo>
                  <a:pt x="2008" y="980"/>
                </a:moveTo>
                <a:lnTo>
                  <a:pt x="1842" y="980"/>
                </a:lnTo>
                <a:lnTo>
                  <a:pt x="1875" y="960"/>
                </a:lnTo>
                <a:lnTo>
                  <a:pt x="1901" y="960"/>
                </a:lnTo>
                <a:lnTo>
                  <a:pt x="1915" y="940"/>
                </a:lnTo>
                <a:lnTo>
                  <a:pt x="1925" y="940"/>
                </a:lnTo>
                <a:lnTo>
                  <a:pt x="1931" y="920"/>
                </a:lnTo>
                <a:lnTo>
                  <a:pt x="1933" y="900"/>
                </a:lnTo>
                <a:lnTo>
                  <a:pt x="1930" y="880"/>
                </a:lnTo>
                <a:lnTo>
                  <a:pt x="1922" y="860"/>
                </a:lnTo>
                <a:lnTo>
                  <a:pt x="1911" y="860"/>
                </a:lnTo>
                <a:lnTo>
                  <a:pt x="1290" y="280"/>
                </a:lnTo>
                <a:lnTo>
                  <a:pt x="1230" y="220"/>
                </a:lnTo>
                <a:lnTo>
                  <a:pt x="1165" y="180"/>
                </a:lnTo>
                <a:lnTo>
                  <a:pt x="1097" y="140"/>
                </a:lnTo>
                <a:lnTo>
                  <a:pt x="954" y="100"/>
                </a:lnTo>
                <a:lnTo>
                  <a:pt x="880" y="100"/>
                </a:lnTo>
                <a:lnTo>
                  <a:pt x="806" y="80"/>
                </a:lnTo>
                <a:lnTo>
                  <a:pt x="1165" y="80"/>
                </a:lnTo>
                <a:lnTo>
                  <a:pt x="1232" y="120"/>
                </a:lnTo>
                <a:lnTo>
                  <a:pt x="1295" y="160"/>
                </a:lnTo>
                <a:lnTo>
                  <a:pt x="1354" y="200"/>
                </a:lnTo>
                <a:lnTo>
                  <a:pt x="1463" y="300"/>
                </a:lnTo>
                <a:lnTo>
                  <a:pt x="1613" y="300"/>
                </a:lnTo>
                <a:lnTo>
                  <a:pt x="1533" y="380"/>
                </a:lnTo>
                <a:lnTo>
                  <a:pt x="1975" y="780"/>
                </a:lnTo>
                <a:lnTo>
                  <a:pt x="2002" y="820"/>
                </a:lnTo>
                <a:lnTo>
                  <a:pt x="2020" y="860"/>
                </a:lnTo>
                <a:lnTo>
                  <a:pt x="2027" y="900"/>
                </a:lnTo>
                <a:lnTo>
                  <a:pt x="2023" y="940"/>
                </a:lnTo>
                <a:lnTo>
                  <a:pt x="2008" y="980"/>
                </a:lnTo>
                <a:close/>
                <a:moveTo>
                  <a:pt x="2659" y="1420"/>
                </a:moveTo>
                <a:lnTo>
                  <a:pt x="2543" y="1420"/>
                </a:lnTo>
                <a:lnTo>
                  <a:pt x="2714" y="1180"/>
                </a:lnTo>
                <a:lnTo>
                  <a:pt x="2752" y="1120"/>
                </a:lnTo>
                <a:lnTo>
                  <a:pt x="2782" y="1060"/>
                </a:lnTo>
                <a:lnTo>
                  <a:pt x="2805" y="980"/>
                </a:lnTo>
                <a:lnTo>
                  <a:pt x="2821" y="920"/>
                </a:lnTo>
                <a:lnTo>
                  <a:pt x="2829" y="840"/>
                </a:lnTo>
                <a:lnTo>
                  <a:pt x="2829" y="780"/>
                </a:lnTo>
                <a:lnTo>
                  <a:pt x="2822" y="700"/>
                </a:lnTo>
                <a:lnTo>
                  <a:pt x="2808" y="620"/>
                </a:lnTo>
                <a:lnTo>
                  <a:pt x="2787" y="560"/>
                </a:lnTo>
                <a:lnTo>
                  <a:pt x="2759" y="500"/>
                </a:lnTo>
                <a:lnTo>
                  <a:pt x="2723" y="420"/>
                </a:lnTo>
                <a:lnTo>
                  <a:pt x="2680" y="360"/>
                </a:lnTo>
                <a:lnTo>
                  <a:pt x="2631" y="300"/>
                </a:lnTo>
                <a:lnTo>
                  <a:pt x="2621" y="300"/>
                </a:lnTo>
                <a:lnTo>
                  <a:pt x="2560" y="240"/>
                </a:lnTo>
                <a:lnTo>
                  <a:pt x="2494" y="200"/>
                </a:lnTo>
                <a:lnTo>
                  <a:pt x="2423" y="160"/>
                </a:lnTo>
                <a:lnTo>
                  <a:pt x="2350" y="120"/>
                </a:lnTo>
                <a:lnTo>
                  <a:pt x="2273" y="100"/>
                </a:lnTo>
                <a:lnTo>
                  <a:pt x="2196" y="100"/>
                </a:lnTo>
                <a:lnTo>
                  <a:pt x="2117" y="80"/>
                </a:lnTo>
                <a:lnTo>
                  <a:pt x="2495" y="80"/>
                </a:lnTo>
                <a:lnTo>
                  <a:pt x="2563" y="120"/>
                </a:lnTo>
                <a:lnTo>
                  <a:pt x="2628" y="180"/>
                </a:lnTo>
                <a:lnTo>
                  <a:pt x="2689" y="240"/>
                </a:lnTo>
                <a:lnTo>
                  <a:pt x="2698" y="240"/>
                </a:lnTo>
                <a:lnTo>
                  <a:pt x="2747" y="300"/>
                </a:lnTo>
                <a:lnTo>
                  <a:pt x="2791" y="360"/>
                </a:lnTo>
                <a:lnTo>
                  <a:pt x="2828" y="420"/>
                </a:lnTo>
                <a:lnTo>
                  <a:pt x="2859" y="480"/>
                </a:lnTo>
                <a:lnTo>
                  <a:pt x="2884" y="560"/>
                </a:lnTo>
                <a:lnTo>
                  <a:pt x="2903" y="620"/>
                </a:lnTo>
                <a:lnTo>
                  <a:pt x="2916" y="700"/>
                </a:lnTo>
                <a:lnTo>
                  <a:pt x="2923" y="760"/>
                </a:lnTo>
                <a:lnTo>
                  <a:pt x="2923" y="840"/>
                </a:lnTo>
                <a:lnTo>
                  <a:pt x="2917" y="900"/>
                </a:lnTo>
                <a:lnTo>
                  <a:pt x="2905" y="980"/>
                </a:lnTo>
                <a:lnTo>
                  <a:pt x="2886" y="1040"/>
                </a:lnTo>
                <a:lnTo>
                  <a:pt x="2861" y="1120"/>
                </a:lnTo>
                <a:lnTo>
                  <a:pt x="2829" y="1180"/>
                </a:lnTo>
                <a:lnTo>
                  <a:pt x="2791" y="1240"/>
                </a:lnTo>
                <a:lnTo>
                  <a:pt x="2659" y="1420"/>
                </a:lnTo>
                <a:close/>
                <a:moveTo>
                  <a:pt x="621" y="1540"/>
                </a:moveTo>
                <a:lnTo>
                  <a:pt x="494" y="1540"/>
                </a:lnTo>
                <a:lnTo>
                  <a:pt x="1218" y="760"/>
                </a:lnTo>
                <a:lnTo>
                  <a:pt x="1227" y="740"/>
                </a:lnTo>
                <a:lnTo>
                  <a:pt x="1282" y="740"/>
                </a:lnTo>
                <a:lnTo>
                  <a:pt x="1417" y="860"/>
                </a:lnTo>
                <a:lnTo>
                  <a:pt x="1258" y="860"/>
                </a:lnTo>
                <a:lnTo>
                  <a:pt x="621" y="1540"/>
                </a:lnTo>
                <a:close/>
                <a:moveTo>
                  <a:pt x="1863" y="1080"/>
                </a:moveTo>
                <a:lnTo>
                  <a:pt x="1669" y="1080"/>
                </a:lnTo>
                <a:lnTo>
                  <a:pt x="1529" y="1040"/>
                </a:lnTo>
                <a:lnTo>
                  <a:pt x="1464" y="1000"/>
                </a:lnTo>
                <a:lnTo>
                  <a:pt x="1403" y="960"/>
                </a:lnTo>
                <a:lnTo>
                  <a:pt x="1258" y="860"/>
                </a:lnTo>
                <a:lnTo>
                  <a:pt x="1417" y="860"/>
                </a:lnTo>
                <a:lnTo>
                  <a:pt x="1461" y="900"/>
                </a:lnTo>
                <a:lnTo>
                  <a:pt x="1525" y="940"/>
                </a:lnTo>
                <a:lnTo>
                  <a:pt x="1594" y="960"/>
                </a:lnTo>
                <a:lnTo>
                  <a:pt x="1666" y="980"/>
                </a:lnTo>
                <a:lnTo>
                  <a:pt x="2008" y="980"/>
                </a:lnTo>
                <a:lnTo>
                  <a:pt x="1984" y="1020"/>
                </a:lnTo>
                <a:lnTo>
                  <a:pt x="1952" y="1040"/>
                </a:lnTo>
                <a:lnTo>
                  <a:pt x="1913" y="1060"/>
                </a:lnTo>
                <a:lnTo>
                  <a:pt x="1903" y="1060"/>
                </a:lnTo>
                <a:lnTo>
                  <a:pt x="1863" y="1080"/>
                </a:lnTo>
                <a:close/>
                <a:moveTo>
                  <a:pt x="1635" y="2580"/>
                </a:moveTo>
                <a:lnTo>
                  <a:pt x="1485" y="2580"/>
                </a:lnTo>
                <a:lnTo>
                  <a:pt x="1508" y="2560"/>
                </a:lnTo>
                <a:lnTo>
                  <a:pt x="1529" y="2560"/>
                </a:lnTo>
                <a:lnTo>
                  <a:pt x="1548" y="2540"/>
                </a:lnTo>
                <a:lnTo>
                  <a:pt x="1636" y="2440"/>
                </a:lnTo>
                <a:lnTo>
                  <a:pt x="1612" y="2420"/>
                </a:lnTo>
                <a:lnTo>
                  <a:pt x="1561" y="2360"/>
                </a:lnTo>
                <a:lnTo>
                  <a:pt x="1540" y="2280"/>
                </a:lnTo>
                <a:lnTo>
                  <a:pt x="1549" y="2200"/>
                </a:lnTo>
                <a:lnTo>
                  <a:pt x="1588" y="2140"/>
                </a:lnTo>
                <a:lnTo>
                  <a:pt x="1590" y="2140"/>
                </a:lnTo>
                <a:lnTo>
                  <a:pt x="1619" y="2100"/>
                </a:lnTo>
                <a:lnTo>
                  <a:pt x="1653" y="2080"/>
                </a:lnTo>
                <a:lnTo>
                  <a:pt x="1693" y="2080"/>
                </a:lnTo>
                <a:lnTo>
                  <a:pt x="1738" y="2060"/>
                </a:lnTo>
                <a:lnTo>
                  <a:pt x="1755" y="2060"/>
                </a:lnTo>
                <a:lnTo>
                  <a:pt x="1755" y="2020"/>
                </a:lnTo>
                <a:lnTo>
                  <a:pt x="1764" y="1980"/>
                </a:lnTo>
                <a:lnTo>
                  <a:pt x="1779" y="1940"/>
                </a:lnTo>
                <a:lnTo>
                  <a:pt x="1802" y="1900"/>
                </a:lnTo>
                <a:lnTo>
                  <a:pt x="1804" y="1900"/>
                </a:lnTo>
                <a:lnTo>
                  <a:pt x="1838" y="1860"/>
                </a:lnTo>
                <a:lnTo>
                  <a:pt x="1876" y="1840"/>
                </a:lnTo>
                <a:lnTo>
                  <a:pt x="1917" y="1840"/>
                </a:lnTo>
                <a:lnTo>
                  <a:pt x="1960" y="1820"/>
                </a:lnTo>
                <a:lnTo>
                  <a:pt x="1970" y="1820"/>
                </a:lnTo>
                <a:lnTo>
                  <a:pt x="1969" y="1780"/>
                </a:lnTo>
                <a:lnTo>
                  <a:pt x="1976" y="1740"/>
                </a:lnTo>
                <a:lnTo>
                  <a:pt x="1992" y="1700"/>
                </a:lnTo>
                <a:lnTo>
                  <a:pt x="2017" y="1660"/>
                </a:lnTo>
                <a:lnTo>
                  <a:pt x="2019" y="1660"/>
                </a:lnTo>
                <a:lnTo>
                  <a:pt x="2054" y="1640"/>
                </a:lnTo>
                <a:lnTo>
                  <a:pt x="2094" y="1600"/>
                </a:lnTo>
                <a:lnTo>
                  <a:pt x="2138" y="1600"/>
                </a:lnTo>
                <a:lnTo>
                  <a:pt x="2184" y="1580"/>
                </a:lnTo>
                <a:lnTo>
                  <a:pt x="2183" y="1580"/>
                </a:lnTo>
                <a:lnTo>
                  <a:pt x="2184" y="1540"/>
                </a:lnTo>
                <a:lnTo>
                  <a:pt x="2192" y="1500"/>
                </a:lnTo>
                <a:lnTo>
                  <a:pt x="2208" y="1460"/>
                </a:lnTo>
                <a:lnTo>
                  <a:pt x="2231" y="1440"/>
                </a:lnTo>
                <a:lnTo>
                  <a:pt x="2233" y="1440"/>
                </a:lnTo>
                <a:lnTo>
                  <a:pt x="2266" y="1400"/>
                </a:lnTo>
                <a:lnTo>
                  <a:pt x="2304" y="1380"/>
                </a:lnTo>
                <a:lnTo>
                  <a:pt x="2346" y="1360"/>
                </a:lnTo>
                <a:lnTo>
                  <a:pt x="2424" y="1360"/>
                </a:lnTo>
                <a:lnTo>
                  <a:pt x="2458" y="1380"/>
                </a:lnTo>
                <a:lnTo>
                  <a:pt x="2491" y="1380"/>
                </a:lnTo>
                <a:lnTo>
                  <a:pt x="2521" y="1400"/>
                </a:lnTo>
                <a:lnTo>
                  <a:pt x="2543" y="1420"/>
                </a:lnTo>
                <a:lnTo>
                  <a:pt x="2659" y="1420"/>
                </a:lnTo>
                <a:lnTo>
                  <a:pt x="2630" y="1460"/>
                </a:lnTo>
                <a:lnTo>
                  <a:pt x="2344" y="1460"/>
                </a:lnTo>
                <a:lnTo>
                  <a:pt x="2323" y="1480"/>
                </a:lnTo>
                <a:lnTo>
                  <a:pt x="2305" y="1500"/>
                </a:lnTo>
                <a:lnTo>
                  <a:pt x="2303" y="1500"/>
                </a:lnTo>
                <a:lnTo>
                  <a:pt x="2283" y="1540"/>
                </a:lnTo>
                <a:lnTo>
                  <a:pt x="2277" y="1580"/>
                </a:lnTo>
                <a:lnTo>
                  <a:pt x="2286" y="1600"/>
                </a:lnTo>
                <a:lnTo>
                  <a:pt x="2310" y="1640"/>
                </a:lnTo>
                <a:lnTo>
                  <a:pt x="2353" y="1680"/>
                </a:lnTo>
                <a:lnTo>
                  <a:pt x="2165" y="1680"/>
                </a:lnTo>
                <a:lnTo>
                  <a:pt x="2144" y="1700"/>
                </a:lnTo>
                <a:lnTo>
                  <a:pt x="2124" y="1700"/>
                </a:lnTo>
                <a:lnTo>
                  <a:pt x="2106" y="1720"/>
                </a:lnTo>
                <a:lnTo>
                  <a:pt x="2089" y="1720"/>
                </a:lnTo>
                <a:lnTo>
                  <a:pt x="2068" y="1760"/>
                </a:lnTo>
                <a:lnTo>
                  <a:pt x="2063" y="1800"/>
                </a:lnTo>
                <a:lnTo>
                  <a:pt x="2072" y="1840"/>
                </a:lnTo>
                <a:lnTo>
                  <a:pt x="2095" y="1880"/>
                </a:lnTo>
                <a:lnTo>
                  <a:pt x="2145" y="1920"/>
                </a:lnTo>
                <a:lnTo>
                  <a:pt x="1937" y="1920"/>
                </a:lnTo>
                <a:lnTo>
                  <a:pt x="1915" y="1940"/>
                </a:lnTo>
                <a:lnTo>
                  <a:pt x="1894" y="1940"/>
                </a:lnTo>
                <a:lnTo>
                  <a:pt x="1876" y="1960"/>
                </a:lnTo>
                <a:lnTo>
                  <a:pt x="1874" y="1960"/>
                </a:lnTo>
                <a:lnTo>
                  <a:pt x="1862" y="1980"/>
                </a:lnTo>
                <a:lnTo>
                  <a:pt x="1853" y="2000"/>
                </a:lnTo>
                <a:lnTo>
                  <a:pt x="1849" y="2020"/>
                </a:lnTo>
                <a:lnTo>
                  <a:pt x="1849" y="2040"/>
                </a:lnTo>
                <a:lnTo>
                  <a:pt x="1852" y="2060"/>
                </a:lnTo>
                <a:lnTo>
                  <a:pt x="1858" y="2080"/>
                </a:lnTo>
                <a:lnTo>
                  <a:pt x="1868" y="2100"/>
                </a:lnTo>
                <a:lnTo>
                  <a:pt x="1880" y="2120"/>
                </a:lnTo>
                <a:lnTo>
                  <a:pt x="1927" y="2160"/>
                </a:lnTo>
                <a:lnTo>
                  <a:pt x="1696" y="2160"/>
                </a:lnTo>
                <a:lnTo>
                  <a:pt x="1678" y="2180"/>
                </a:lnTo>
                <a:lnTo>
                  <a:pt x="1662" y="2200"/>
                </a:lnTo>
                <a:lnTo>
                  <a:pt x="1660" y="2200"/>
                </a:lnTo>
                <a:lnTo>
                  <a:pt x="1639" y="2240"/>
                </a:lnTo>
                <a:lnTo>
                  <a:pt x="1634" y="2280"/>
                </a:lnTo>
                <a:lnTo>
                  <a:pt x="1646" y="2320"/>
                </a:lnTo>
                <a:lnTo>
                  <a:pt x="1673" y="2360"/>
                </a:lnTo>
                <a:lnTo>
                  <a:pt x="1816" y="2480"/>
                </a:lnTo>
                <a:lnTo>
                  <a:pt x="1832" y="2480"/>
                </a:lnTo>
                <a:lnTo>
                  <a:pt x="1849" y="2500"/>
                </a:lnTo>
                <a:lnTo>
                  <a:pt x="1709" y="2500"/>
                </a:lnTo>
                <a:lnTo>
                  <a:pt x="1635" y="2580"/>
                </a:lnTo>
                <a:close/>
                <a:moveTo>
                  <a:pt x="2761" y="1840"/>
                </a:moveTo>
                <a:lnTo>
                  <a:pt x="2635" y="1840"/>
                </a:lnTo>
                <a:lnTo>
                  <a:pt x="2656" y="1820"/>
                </a:lnTo>
                <a:lnTo>
                  <a:pt x="2674" y="1800"/>
                </a:lnTo>
                <a:lnTo>
                  <a:pt x="2676" y="1800"/>
                </a:lnTo>
                <a:lnTo>
                  <a:pt x="2697" y="1760"/>
                </a:lnTo>
                <a:lnTo>
                  <a:pt x="2701" y="1720"/>
                </a:lnTo>
                <a:lnTo>
                  <a:pt x="2690" y="1680"/>
                </a:lnTo>
                <a:lnTo>
                  <a:pt x="2663" y="1660"/>
                </a:lnTo>
                <a:lnTo>
                  <a:pt x="2460" y="1480"/>
                </a:lnTo>
                <a:lnTo>
                  <a:pt x="2444" y="1460"/>
                </a:lnTo>
                <a:lnTo>
                  <a:pt x="2630" y="1460"/>
                </a:lnTo>
                <a:lnTo>
                  <a:pt x="2615" y="1480"/>
                </a:lnTo>
                <a:lnTo>
                  <a:pt x="2724" y="1580"/>
                </a:lnTo>
                <a:lnTo>
                  <a:pt x="2774" y="1640"/>
                </a:lnTo>
                <a:lnTo>
                  <a:pt x="2795" y="1720"/>
                </a:lnTo>
                <a:lnTo>
                  <a:pt x="2787" y="1800"/>
                </a:lnTo>
                <a:lnTo>
                  <a:pt x="2761" y="1840"/>
                </a:lnTo>
                <a:close/>
                <a:moveTo>
                  <a:pt x="2518" y="2060"/>
                </a:moveTo>
                <a:lnTo>
                  <a:pt x="2395" y="2060"/>
                </a:lnTo>
                <a:lnTo>
                  <a:pt x="2415" y="2040"/>
                </a:lnTo>
                <a:lnTo>
                  <a:pt x="2433" y="2020"/>
                </a:lnTo>
                <a:lnTo>
                  <a:pt x="2435" y="2020"/>
                </a:lnTo>
                <a:lnTo>
                  <a:pt x="2448" y="2000"/>
                </a:lnTo>
                <a:lnTo>
                  <a:pt x="2456" y="1980"/>
                </a:lnTo>
                <a:lnTo>
                  <a:pt x="2461" y="1960"/>
                </a:lnTo>
                <a:lnTo>
                  <a:pt x="2461" y="1940"/>
                </a:lnTo>
                <a:lnTo>
                  <a:pt x="2458" y="1920"/>
                </a:lnTo>
                <a:lnTo>
                  <a:pt x="2451" y="1900"/>
                </a:lnTo>
                <a:lnTo>
                  <a:pt x="2442" y="1880"/>
                </a:lnTo>
                <a:lnTo>
                  <a:pt x="2429" y="1860"/>
                </a:lnTo>
                <a:lnTo>
                  <a:pt x="2252" y="1720"/>
                </a:lnTo>
                <a:lnTo>
                  <a:pt x="2245" y="1720"/>
                </a:lnTo>
                <a:lnTo>
                  <a:pt x="2230" y="1700"/>
                </a:lnTo>
                <a:lnTo>
                  <a:pt x="2213" y="1700"/>
                </a:lnTo>
                <a:lnTo>
                  <a:pt x="2194" y="1680"/>
                </a:lnTo>
                <a:lnTo>
                  <a:pt x="2353" y="1680"/>
                </a:lnTo>
                <a:lnTo>
                  <a:pt x="2484" y="1800"/>
                </a:lnTo>
                <a:lnTo>
                  <a:pt x="2493" y="1800"/>
                </a:lnTo>
                <a:lnTo>
                  <a:pt x="2519" y="1820"/>
                </a:lnTo>
                <a:lnTo>
                  <a:pt x="2535" y="1840"/>
                </a:lnTo>
                <a:lnTo>
                  <a:pt x="2761" y="1840"/>
                </a:lnTo>
                <a:lnTo>
                  <a:pt x="2748" y="1860"/>
                </a:lnTo>
                <a:lnTo>
                  <a:pt x="2746" y="1860"/>
                </a:lnTo>
                <a:lnTo>
                  <a:pt x="2712" y="1900"/>
                </a:lnTo>
                <a:lnTo>
                  <a:pt x="2673" y="1920"/>
                </a:lnTo>
                <a:lnTo>
                  <a:pt x="2628" y="1940"/>
                </a:lnTo>
                <a:lnTo>
                  <a:pt x="2556" y="1940"/>
                </a:lnTo>
                <a:lnTo>
                  <a:pt x="2554" y="1980"/>
                </a:lnTo>
                <a:lnTo>
                  <a:pt x="2545" y="2020"/>
                </a:lnTo>
                <a:lnTo>
                  <a:pt x="2529" y="2040"/>
                </a:lnTo>
                <a:lnTo>
                  <a:pt x="2518" y="2060"/>
                </a:lnTo>
                <a:close/>
                <a:moveTo>
                  <a:pt x="753" y="1980"/>
                </a:moveTo>
                <a:lnTo>
                  <a:pt x="612" y="1980"/>
                </a:lnTo>
                <a:lnTo>
                  <a:pt x="638" y="1960"/>
                </a:lnTo>
                <a:lnTo>
                  <a:pt x="662" y="1940"/>
                </a:lnTo>
                <a:lnTo>
                  <a:pt x="885" y="1700"/>
                </a:lnTo>
                <a:lnTo>
                  <a:pt x="951" y="1700"/>
                </a:lnTo>
                <a:lnTo>
                  <a:pt x="962" y="1720"/>
                </a:lnTo>
                <a:lnTo>
                  <a:pt x="966" y="1740"/>
                </a:lnTo>
                <a:lnTo>
                  <a:pt x="963" y="1760"/>
                </a:lnTo>
                <a:lnTo>
                  <a:pt x="953" y="1780"/>
                </a:lnTo>
                <a:lnTo>
                  <a:pt x="771" y="1960"/>
                </a:lnTo>
                <a:lnTo>
                  <a:pt x="753" y="1980"/>
                </a:lnTo>
                <a:close/>
                <a:moveTo>
                  <a:pt x="1064" y="2220"/>
                </a:moveTo>
                <a:lnTo>
                  <a:pt x="878" y="2220"/>
                </a:lnTo>
                <a:lnTo>
                  <a:pt x="906" y="2200"/>
                </a:lnTo>
                <a:lnTo>
                  <a:pt x="934" y="2200"/>
                </a:lnTo>
                <a:lnTo>
                  <a:pt x="960" y="2180"/>
                </a:lnTo>
                <a:lnTo>
                  <a:pt x="983" y="2160"/>
                </a:lnTo>
                <a:lnTo>
                  <a:pt x="1212" y="1920"/>
                </a:lnTo>
                <a:lnTo>
                  <a:pt x="1269" y="1920"/>
                </a:lnTo>
                <a:lnTo>
                  <a:pt x="1280" y="1940"/>
                </a:lnTo>
                <a:lnTo>
                  <a:pt x="1284" y="1960"/>
                </a:lnTo>
                <a:lnTo>
                  <a:pt x="1281" y="1980"/>
                </a:lnTo>
                <a:lnTo>
                  <a:pt x="1272" y="2000"/>
                </a:lnTo>
                <a:lnTo>
                  <a:pt x="1064" y="2220"/>
                </a:lnTo>
                <a:close/>
                <a:moveTo>
                  <a:pt x="2304" y="2300"/>
                </a:moveTo>
                <a:lnTo>
                  <a:pt x="2158" y="2300"/>
                </a:lnTo>
                <a:lnTo>
                  <a:pt x="2180" y="2280"/>
                </a:lnTo>
                <a:lnTo>
                  <a:pt x="2201" y="2280"/>
                </a:lnTo>
                <a:lnTo>
                  <a:pt x="2219" y="2260"/>
                </a:lnTo>
                <a:lnTo>
                  <a:pt x="2221" y="2260"/>
                </a:lnTo>
                <a:lnTo>
                  <a:pt x="2233" y="2240"/>
                </a:lnTo>
                <a:lnTo>
                  <a:pt x="2242" y="2220"/>
                </a:lnTo>
                <a:lnTo>
                  <a:pt x="2246" y="2200"/>
                </a:lnTo>
                <a:lnTo>
                  <a:pt x="2247" y="2180"/>
                </a:lnTo>
                <a:lnTo>
                  <a:pt x="2243" y="2160"/>
                </a:lnTo>
                <a:lnTo>
                  <a:pt x="2237" y="2140"/>
                </a:lnTo>
                <a:lnTo>
                  <a:pt x="2227" y="2120"/>
                </a:lnTo>
                <a:lnTo>
                  <a:pt x="2215" y="2100"/>
                </a:lnTo>
                <a:lnTo>
                  <a:pt x="2037" y="1960"/>
                </a:lnTo>
                <a:lnTo>
                  <a:pt x="2031" y="1940"/>
                </a:lnTo>
                <a:lnTo>
                  <a:pt x="2015" y="1940"/>
                </a:lnTo>
                <a:lnTo>
                  <a:pt x="1997" y="1920"/>
                </a:lnTo>
                <a:lnTo>
                  <a:pt x="2145" y="1920"/>
                </a:lnTo>
                <a:lnTo>
                  <a:pt x="2272" y="2020"/>
                </a:lnTo>
                <a:lnTo>
                  <a:pt x="2279" y="2040"/>
                </a:lnTo>
                <a:lnTo>
                  <a:pt x="2295" y="2040"/>
                </a:lnTo>
                <a:lnTo>
                  <a:pt x="2312" y="2060"/>
                </a:lnTo>
                <a:lnTo>
                  <a:pt x="2518" y="2060"/>
                </a:lnTo>
                <a:lnTo>
                  <a:pt x="2507" y="2080"/>
                </a:lnTo>
                <a:lnTo>
                  <a:pt x="2505" y="2080"/>
                </a:lnTo>
                <a:lnTo>
                  <a:pt x="2472" y="2120"/>
                </a:lnTo>
                <a:lnTo>
                  <a:pt x="2433" y="2140"/>
                </a:lnTo>
                <a:lnTo>
                  <a:pt x="2391" y="2160"/>
                </a:lnTo>
                <a:lnTo>
                  <a:pt x="2341" y="2160"/>
                </a:lnTo>
                <a:lnTo>
                  <a:pt x="2340" y="2200"/>
                </a:lnTo>
                <a:lnTo>
                  <a:pt x="2332" y="2240"/>
                </a:lnTo>
                <a:lnTo>
                  <a:pt x="2316" y="2280"/>
                </a:lnTo>
                <a:lnTo>
                  <a:pt x="2304" y="2300"/>
                </a:lnTo>
                <a:close/>
                <a:moveTo>
                  <a:pt x="1225" y="2500"/>
                </a:moveTo>
                <a:lnTo>
                  <a:pt x="1078" y="2500"/>
                </a:lnTo>
                <a:lnTo>
                  <a:pt x="1043" y="2480"/>
                </a:lnTo>
                <a:lnTo>
                  <a:pt x="1011" y="2460"/>
                </a:lnTo>
                <a:lnTo>
                  <a:pt x="1009" y="2460"/>
                </a:lnTo>
                <a:lnTo>
                  <a:pt x="980" y="2420"/>
                </a:lnTo>
                <a:lnTo>
                  <a:pt x="959" y="2380"/>
                </a:lnTo>
                <a:lnTo>
                  <a:pt x="945" y="2340"/>
                </a:lnTo>
                <a:lnTo>
                  <a:pt x="939" y="2300"/>
                </a:lnTo>
                <a:lnTo>
                  <a:pt x="795" y="2300"/>
                </a:lnTo>
                <a:lnTo>
                  <a:pt x="756" y="2280"/>
                </a:lnTo>
                <a:lnTo>
                  <a:pt x="719" y="2240"/>
                </a:lnTo>
                <a:lnTo>
                  <a:pt x="717" y="2240"/>
                </a:lnTo>
                <a:lnTo>
                  <a:pt x="684" y="2200"/>
                </a:lnTo>
                <a:lnTo>
                  <a:pt x="659" y="2160"/>
                </a:lnTo>
                <a:lnTo>
                  <a:pt x="644" y="2120"/>
                </a:lnTo>
                <a:lnTo>
                  <a:pt x="637" y="2080"/>
                </a:lnTo>
                <a:lnTo>
                  <a:pt x="637" y="2060"/>
                </a:lnTo>
                <a:lnTo>
                  <a:pt x="732" y="2060"/>
                </a:lnTo>
                <a:lnTo>
                  <a:pt x="731" y="2080"/>
                </a:lnTo>
                <a:lnTo>
                  <a:pt x="735" y="2100"/>
                </a:lnTo>
                <a:lnTo>
                  <a:pt x="745" y="2120"/>
                </a:lnTo>
                <a:lnTo>
                  <a:pt x="760" y="2160"/>
                </a:lnTo>
                <a:lnTo>
                  <a:pt x="779" y="2180"/>
                </a:lnTo>
                <a:lnTo>
                  <a:pt x="782" y="2180"/>
                </a:lnTo>
                <a:lnTo>
                  <a:pt x="804" y="2200"/>
                </a:lnTo>
                <a:lnTo>
                  <a:pt x="853" y="2200"/>
                </a:lnTo>
                <a:lnTo>
                  <a:pt x="878" y="2220"/>
                </a:lnTo>
                <a:lnTo>
                  <a:pt x="1064" y="2220"/>
                </a:lnTo>
                <a:lnTo>
                  <a:pt x="1050" y="2240"/>
                </a:lnTo>
                <a:lnTo>
                  <a:pt x="1040" y="2260"/>
                </a:lnTo>
                <a:lnTo>
                  <a:pt x="1035" y="2280"/>
                </a:lnTo>
                <a:lnTo>
                  <a:pt x="1034" y="2300"/>
                </a:lnTo>
                <a:lnTo>
                  <a:pt x="1037" y="2320"/>
                </a:lnTo>
                <a:lnTo>
                  <a:pt x="1045" y="2340"/>
                </a:lnTo>
                <a:lnTo>
                  <a:pt x="1056" y="2360"/>
                </a:lnTo>
                <a:lnTo>
                  <a:pt x="1072" y="2380"/>
                </a:lnTo>
                <a:lnTo>
                  <a:pt x="1074" y="2380"/>
                </a:lnTo>
                <a:lnTo>
                  <a:pt x="1092" y="2400"/>
                </a:lnTo>
                <a:lnTo>
                  <a:pt x="1111" y="2420"/>
                </a:lnTo>
                <a:lnTo>
                  <a:pt x="1346" y="2420"/>
                </a:lnTo>
                <a:lnTo>
                  <a:pt x="1339" y="2460"/>
                </a:lnTo>
                <a:lnTo>
                  <a:pt x="1345" y="2480"/>
                </a:lnTo>
                <a:lnTo>
                  <a:pt x="1248" y="2480"/>
                </a:lnTo>
                <a:lnTo>
                  <a:pt x="1225" y="2500"/>
                </a:lnTo>
                <a:close/>
                <a:moveTo>
                  <a:pt x="1346" y="2420"/>
                </a:moveTo>
                <a:lnTo>
                  <a:pt x="1175" y="2420"/>
                </a:lnTo>
                <a:lnTo>
                  <a:pt x="1198" y="2400"/>
                </a:lnTo>
                <a:lnTo>
                  <a:pt x="1219" y="2400"/>
                </a:lnTo>
                <a:lnTo>
                  <a:pt x="1237" y="2380"/>
                </a:lnTo>
                <a:lnTo>
                  <a:pt x="1446" y="2140"/>
                </a:lnTo>
                <a:lnTo>
                  <a:pt x="1513" y="2140"/>
                </a:lnTo>
                <a:lnTo>
                  <a:pt x="1524" y="2160"/>
                </a:lnTo>
                <a:lnTo>
                  <a:pt x="1529" y="2180"/>
                </a:lnTo>
                <a:lnTo>
                  <a:pt x="1526" y="2200"/>
                </a:lnTo>
                <a:lnTo>
                  <a:pt x="1517" y="2200"/>
                </a:lnTo>
                <a:lnTo>
                  <a:pt x="1370" y="2380"/>
                </a:lnTo>
                <a:lnTo>
                  <a:pt x="1346" y="2420"/>
                </a:lnTo>
                <a:close/>
                <a:moveTo>
                  <a:pt x="2293" y="2320"/>
                </a:moveTo>
                <a:lnTo>
                  <a:pt x="1967" y="2320"/>
                </a:lnTo>
                <a:lnTo>
                  <a:pt x="1823" y="2180"/>
                </a:lnTo>
                <a:lnTo>
                  <a:pt x="1801" y="2180"/>
                </a:lnTo>
                <a:lnTo>
                  <a:pt x="1784" y="2160"/>
                </a:lnTo>
                <a:lnTo>
                  <a:pt x="1927" y="2160"/>
                </a:lnTo>
                <a:lnTo>
                  <a:pt x="2021" y="2240"/>
                </a:lnTo>
                <a:lnTo>
                  <a:pt x="2031" y="2240"/>
                </a:lnTo>
                <a:lnTo>
                  <a:pt x="2064" y="2260"/>
                </a:lnTo>
                <a:lnTo>
                  <a:pt x="2080" y="2280"/>
                </a:lnTo>
                <a:lnTo>
                  <a:pt x="2098" y="2280"/>
                </a:lnTo>
                <a:lnTo>
                  <a:pt x="2116" y="2300"/>
                </a:lnTo>
                <a:lnTo>
                  <a:pt x="2304" y="2300"/>
                </a:lnTo>
                <a:lnTo>
                  <a:pt x="2293" y="2320"/>
                </a:lnTo>
                <a:close/>
                <a:moveTo>
                  <a:pt x="1930" y="2600"/>
                </a:moveTo>
                <a:lnTo>
                  <a:pt x="1852" y="2600"/>
                </a:lnTo>
                <a:lnTo>
                  <a:pt x="1818" y="2580"/>
                </a:lnTo>
                <a:lnTo>
                  <a:pt x="1785" y="2560"/>
                </a:lnTo>
                <a:lnTo>
                  <a:pt x="1755" y="2540"/>
                </a:lnTo>
                <a:lnTo>
                  <a:pt x="1709" y="2500"/>
                </a:lnTo>
                <a:lnTo>
                  <a:pt x="1917" y="2500"/>
                </a:lnTo>
                <a:lnTo>
                  <a:pt x="1937" y="2480"/>
                </a:lnTo>
                <a:lnTo>
                  <a:pt x="1955" y="2480"/>
                </a:lnTo>
                <a:lnTo>
                  <a:pt x="1971" y="2460"/>
                </a:lnTo>
                <a:lnTo>
                  <a:pt x="1973" y="2460"/>
                </a:lnTo>
                <a:lnTo>
                  <a:pt x="1985" y="2440"/>
                </a:lnTo>
                <a:lnTo>
                  <a:pt x="1994" y="2420"/>
                </a:lnTo>
                <a:lnTo>
                  <a:pt x="1998" y="2400"/>
                </a:lnTo>
                <a:lnTo>
                  <a:pt x="1999" y="2380"/>
                </a:lnTo>
                <a:lnTo>
                  <a:pt x="1995" y="2360"/>
                </a:lnTo>
                <a:lnTo>
                  <a:pt x="1989" y="2340"/>
                </a:lnTo>
                <a:lnTo>
                  <a:pt x="1979" y="2320"/>
                </a:lnTo>
                <a:lnTo>
                  <a:pt x="2291" y="2320"/>
                </a:lnTo>
                <a:lnTo>
                  <a:pt x="2258" y="2340"/>
                </a:lnTo>
                <a:lnTo>
                  <a:pt x="2220" y="2380"/>
                </a:lnTo>
                <a:lnTo>
                  <a:pt x="2094" y="2380"/>
                </a:lnTo>
                <a:lnTo>
                  <a:pt x="2091" y="2420"/>
                </a:lnTo>
                <a:lnTo>
                  <a:pt x="2082" y="2460"/>
                </a:lnTo>
                <a:lnTo>
                  <a:pt x="2067" y="2500"/>
                </a:lnTo>
                <a:lnTo>
                  <a:pt x="2045" y="2520"/>
                </a:lnTo>
                <a:lnTo>
                  <a:pt x="2043" y="2520"/>
                </a:lnTo>
                <a:lnTo>
                  <a:pt x="2010" y="2560"/>
                </a:lnTo>
                <a:lnTo>
                  <a:pt x="1972" y="2580"/>
                </a:lnTo>
                <a:lnTo>
                  <a:pt x="1930" y="2600"/>
                </a:lnTo>
                <a:close/>
                <a:moveTo>
                  <a:pt x="1545" y="2660"/>
                </a:moveTo>
                <a:lnTo>
                  <a:pt x="1385" y="2660"/>
                </a:lnTo>
                <a:lnTo>
                  <a:pt x="1349" y="2640"/>
                </a:lnTo>
                <a:lnTo>
                  <a:pt x="1317" y="2620"/>
                </a:lnTo>
                <a:lnTo>
                  <a:pt x="1314" y="2620"/>
                </a:lnTo>
                <a:lnTo>
                  <a:pt x="1289" y="2580"/>
                </a:lnTo>
                <a:lnTo>
                  <a:pt x="1270" y="2560"/>
                </a:lnTo>
                <a:lnTo>
                  <a:pt x="1256" y="2520"/>
                </a:lnTo>
                <a:lnTo>
                  <a:pt x="1248" y="2480"/>
                </a:lnTo>
                <a:lnTo>
                  <a:pt x="1345" y="2480"/>
                </a:lnTo>
                <a:lnTo>
                  <a:pt x="1350" y="2500"/>
                </a:lnTo>
                <a:lnTo>
                  <a:pt x="1378" y="2540"/>
                </a:lnTo>
                <a:lnTo>
                  <a:pt x="1380" y="2540"/>
                </a:lnTo>
                <a:lnTo>
                  <a:pt x="1398" y="2560"/>
                </a:lnTo>
                <a:lnTo>
                  <a:pt x="1418" y="2560"/>
                </a:lnTo>
                <a:lnTo>
                  <a:pt x="1440" y="2580"/>
                </a:lnTo>
                <a:lnTo>
                  <a:pt x="1635" y="2580"/>
                </a:lnTo>
                <a:lnTo>
                  <a:pt x="1616" y="2600"/>
                </a:lnTo>
                <a:lnTo>
                  <a:pt x="1582" y="2640"/>
                </a:lnTo>
                <a:lnTo>
                  <a:pt x="1545" y="2660"/>
                </a:lnTo>
                <a:close/>
                <a:moveTo>
                  <a:pt x="1176" y="2520"/>
                </a:moveTo>
                <a:lnTo>
                  <a:pt x="1151" y="2520"/>
                </a:lnTo>
                <a:lnTo>
                  <a:pt x="1114" y="2500"/>
                </a:lnTo>
                <a:lnTo>
                  <a:pt x="1201" y="2500"/>
                </a:lnTo>
                <a:lnTo>
                  <a:pt x="1176" y="2520"/>
                </a:lnTo>
                <a:close/>
              </a:path>
            </a:pathLst>
          </a:custGeom>
          <a:solidFill>
            <a:srgbClr val="0F0E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57491F7-E084-3EF0-53A9-6B5816364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026" y="683486"/>
            <a:ext cx="6983896" cy="465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Standardy Ochrony Małoletnich zawierają: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- Zasady ochrony danych osobowych małoletnich, które określają sposób przechowywania i udostępniania informacji o dziecku oraz zasady ochrony wizerunku dziecka, które określają sposób jego utrwalania i udostępniania.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- Zasady dostępu małoletnich do Internetu oraz ochrony dzieci przed szkodliwymi treściami w Internecie i mediach.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- Zasady bezpiecznych relacji personel placówki – małoletni, określające jakie zachowania są niedozwolone, </a:t>
            </a:r>
            <a:br>
              <a:rPr kumimoji="0" lang="pl-PL" altLang="pl-PL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</a:br>
            <a:r>
              <a:rPr kumimoji="0" lang="pl-PL" altLang="pl-PL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a dozwolone w kontakcie z dzieckiem.</a:t>
            </a:r>
          </a:p>
        </p:txBody>
      </p:sp>
    </p:spTree>
    <p:extLst>
      <p:ext uri="{BB962C8B-B14F-4D97-AF65-F5344CB8AC3E}">
        <p14:creationId xmlns:p14="http://schemas.microsoft.com/office/powerpoint/2010/main" val="16268319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228" y="228600"/>
            <a:ext cx="10779329" cy="127071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nasza szkoła promuje wychowanie bez przemocy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91" y="1639681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57491F7-E084-3EF0-53A9-6B5816364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41" y="1122388"/>
            <a:ext cx="8097078" cy="585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Wychowanie bez przemocy to podejście do wychowania dzieci oparte na szacunku, zrozumieniu i empatii.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Wychowanie bez przemocy stawia na budowanie pozytywnych relacji między rodzicami a dziećmi, opartych na dialogu, wsparciu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i zrozumieniu.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Jedną z kluczowych zasad wychowania bez przemocy jest unikanie stosowania fizycznej kary, upokarzania, zastraszania czy wykluczania.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Wychowanie bez przemocy dąży do stworzenia bezpiecznego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i wspierającego środowiska, w którym dzieci mogą rozwijać swoje umiejętności społeczne, emocjonalne i poznawcze. Wyznaje przekonanie, że wychowanie oparte na miłości i zrozumieniu sprzyja budowaniu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zdrowych więzi rodzinnych oraz pozytywnie wpływa na długoterminowy rozwój dziecka.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6846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">
            <a:extLst>
              <a:ext uri="{FF2B5EF4-FFF2-40B4-BE49-F238E27FC236}">
                <a16:creationId xmlns:a16="http://schemas.microsoft.com/office/drawing/2014/main" id="{3BBC8AE4-7FB6-52AB-9F3F-601886718B41}"/>
              </a:ext>
            </a:extLst>
          </p:cNvPr>
          <p:cNvSpPr>
            <a:spLocks/>
          </p:cNvSpPr>
          <p:nvPr/>
        </p:nvSpPr>
        <p:spPr bwMode="auto">
          <a:xfrm>
            <a:off x="-1768247" y="-1137334"/>
            <a:ext cx="1857375" cy="1689100"/>
          </a:xfrm>
          <a:custGeom>
            <a:avLst/>
            <a:gdLst>
              <a:gd name="T0" fmla="+- 0 847 533"/>
              <a:gd name="T1" fmla="*/ T0 w 2924"/>
              <a:gd name="T2" fmla="+- 0 2011 111"/>
              <a:gd name="T3" fmla="*/ 2011 h 2660"/>
              <a:gd name="T4" fmla="+- 0 626 533"/>
              <a:gd name="T5" fmla="*/ T4 w 2924"/>
              <a:gd name="T6" fmla="+- 0 1291 111"/>
              <a:gd name="T7" fmla="*/ 1291 h 2660"/>
              <a:gd name="T8" fmla="+- 0 572 533"/>
              <a:gd name="T9" fmla="*/ T8 w 2924"/>
              <a:gd name="T10" fmla="+- 0 671 111"/>
              <a:gd name="T11" fmla="*/ 671 h 2660"/>
              <a:gd name="T12" fmla="+- 0 961 533"/>
              <a:gd name="T13" fmla="*/ T12 w 2924"/>
              <a:gd name="T14" fmla="+- 0 191 111"/>
              <a:gd name="T15" fmla="*/ 191 h 2660"/>
              <a:gd name="T16" fmla="+- 0 1182 533"/>
              <a:gd name="T17" fmla="*/ T16 w 2924"/>
              <a:gd name="T18" fmla="+- 0 211 111"/>
              <a:gd name="T19" fmla="*/ 211 h 2660"/>
              <a:gd name="T20" fmla="+- 0 698 533"/>
              <a:gd name="T21" fmla="*/ T20 w 2924"/>
              <a:gd name="T22" fmla="+- 0 611 111"/>
              <a:gd name="T23" fmla="*/ 611 h 2660"/>
              <a:gd name="T24" fmla="+- 0 704 533"/>
              <a:gd name="T25" fmla="*/ T24 w 2924"/>
              <a:gd name="T26" fmla="+- 0 1231 111"/>
              <a:gd name="T27" fmla="*/ 1231 h 2660"/>
              <a:gd name="T28" fmla="+- 0 936 533"/>
              <a:gd name="T29" fmla="*/ T28 w 2924"/>
              <a:gd name="T30" fmla="+- 0 1931 111"/>
              <a:gd name="T31" fmla="*/ 1931 h 2660"/>
              <a:gd name="T32" fmla="+- 0 1286 533"/>
              <a:gd name="T33" fmla="*/ T32 w 2924"/>
              <a:gd name="T34" fmla="+- 0 2091 111"/>
              <a:gd name="T35" fmla="*/ 2091 h 2660"/>
              <a:gd name="T36" fmla="+- 0 2161 533"/>
              <a:gd name="T37" fmla="*/ T36 w 2924"/>
              <a:gd name="T38" fmla="+- 0 271 111"/>
              <a:gd name="T39" fmla="*/ 271 h 2660"/>
              <a:gd name="T40" fmla="+- 0 2650 533"/>
              <a:gd name="T41" fmla="*/ T40 w 2924"/>
              <a:gd name="T42" fmla="+- 0 191 111"/>
              <a:gd name="T43" fmla="*/ 191 h 2660"/>
              <a:gd name="T44" fmla="+- 0 2408 533"/>
              <a:gd name="T45" fmla="*/ T44 w 2924"/>
              <a:gd name="T46" fmla="+- 0 1071 111"/>
              <a:gd name="T47" fmla="*/ 1071 h 2660"/>
              <a:gd name="T48" fmla="+- 0 1823 533"/>
              <a:gd name="T49" fmla="*/ T48 w 2924"/>
              <a:gd name="T50" fmla="+- 0 391 111"/>
              <a:gd name="T51" fmla="*/ 391 h 2660"/>
              <a:gd name="T52" fmla="+- 0 1828 533"/>
              <a:gd name="T53" fmla="*/ T52 w 2924"/>
              <a:gd name="T54" fmla="+- 0 271 111"/>
              <a:gd name="T55" fmla="*/ 271 h 2660"/>
              <a:gd name="T56" fmla="+- 0 2556 533"/>
              <a:gd name="T57" fmla="*/ T56 w 2924"/>
              <a:gd name="T58" fmla="+- 0 1051 111"/>
              <a:gd name="T59" fmla="*/ 1051 h 2660"/>
              <a:gd name="T60" fmla="+- 0 3362 533"/>
              <a:gd name="T61" fmla="*/ T60 w 2924"/>
              <a:gd name="T62" fmla="+- 0 951 111"/>
              <a:gd name="T63" fmla="*/ 951 h 2660"/>
              <a:gd name="T64" fmla="+- 0 3154 533"/>
              <a:gd name="T65" fmla="*/ T64 w 2924"/>
              <a:gd name="T66" fmla="+- 0 411 111"/>
              <a:gd name="T67" fmla="*/ 411 h 2660"/>
              <a:gd name="T68" fmla="+- 0 3096 533"/>
              <a:gd name="T69" fmla="*/ T68 w 2924"/>
              <a:gd name="T70" fmla="+- 0 231 111"/>
              <a:gd name="T71" fmla="*/ 231 h 2660"/>
              <a:gd name="T72" fmla="+- 0 3436 533"/>
              <a:gd name="T73" fmla="*/ T72 w 2924"/>
              <a:gd name="T74" fmla="+- 0 731 111"/>
              <a:gd name="T75" fmla="*/ 731 h 2660"/>
              <a:gd name="T76" fmla="+- 0 3324 533"/>
              <a:gd name="T77" fmla="*/ T76 w 2924"/>
              <a:gd name="T78" fmla="+- 0 1351 111"/>
              <a:gd name="T79" fmla="*/ 1351 h 2660"/>
              <a:gd name="T80" fmla="+- 0 1154 533"/>
              <a:gd name="T81" fmla="*/ T80 w 2924"/>
              <a:gd name="T82" fmla="+- 0 1651 111"/>
              <a:gd name="T83" fmla="*/ 1651 h 2660"/>
              <a:gd name="T84" fmla="+- 0 2058 533"/>
              <a:gd name="T85" fmla="*/ T84 w 2924"/>
              <a:gd name="T86" fmla="+- 0 1051 111"/>
              <a:gd name="T87" fmla="*/ 1051 h 2660"/>
              <a:gd name="T88" fmla="+- 0 2168 533"/>
              <a:gd name="T89" fmla="*/ T88 w 2924"/>
              <a:gd name="T90" fmla="+- 0 2691 111"/>
              <a:gd name="T91" fmla="*/ 2691 h 2660"/>
              <a:gd name="T92" fmla="+- 0 2082 533"/>
              <a:gd name="T93" fmla="*/ T92 w 2924"/>
              <a:gd name="T94" fmla="+- 0 2311 111"/>
              <a:gd name="T95" fmla="*/ 2311 h 2660"/>
              <a:gd name="T96" fmla="+- 0 2297 533"/>
              <a:gd name="T97" fmla="*/ T96 w 2924"/>
              <a:gd name="T98" fmla="+- 0 2091 111"/>
              <a:gd name="T99" fmla="*/ 2091 h 2660"/>
              <a:gd name="T100" fmla="+- 0 2502 533"/>
              <a:gd name="T101" fmla="*/ T100 w 2924"/>
              <a:gd name="T102" fmla="+- 0 1891 111"/>
              <a:gd name="T103" fmla="*/ 1891 h 2660"/>
              <a:gd name="T104" fmla="+- 0 2716 533"/>
              <a:gd name="T105" fmla="*/ T104 w 2924"/>
              <a:gd name="T106" fmla="+- 0 1691 111"/>
              <a:gd name="T107" fmla="*/ 1691 h 2660"/>
              <a:gd name="T108" fmla="+- 0 2957 533"/>
              <a:gd name="T109" fmla="*/ T108 w 2924"/>
              <a:gd name="T110" fmla="+- 0 1471 111"/>
              <a:gd name="T111" fmla="*/ 1471 h 2660"/>
              <a:gd name="T112" fmla="+- 0 2838 533"/>
              <a:gd name="T113" fmla="*/ T112 w 2924"/>
              <a:gd name="T114" fmla="+- 0 1611 111"/>
              <a:gd name="T115" fmla="*/ 1611 h 2660"/>
              <a:gd name="T116" fmla="+- 0 2657 533"/>
              <a:gd name="T117" fmla="*/ T116 w 2924"/>
              <a:gd name="T118" fmla="+- 0 1811 111"/>
              <a:gd name="T119" fmla="*/ 1811 h 2660"/>
              <a:gd name="T120" fmla="+- 0 2448 533"/>
              <a:gd name="T121" fmla="*/ T120 w 2924"/>
              <a:gd name="T122" fmla="+- 0 2051 111"/>
              <a:gd name="T123" fmla="*/ 2051 h 2660"/>
              <a:gd name="T124" fmla="+- 0 2391 533"/>
              <a:gd name="T125" fmla="*/ T124 w 2924"/>
              <a:gd name="T126" fmla="+- 0 2191 111"/>
              <a:gd name="T127" fmla="*/ 2191 h 2660"/>
              <a:gd name="T128" fmla="+- 0 2167 533"/>
              <a:gd name="T129" fmla="*/ T128 w 2924"/>
              <a:gd name="T130" fmla="+- 0 2391 111"/>
              <a:gd name="T131" fmla="*/ 2391 h 2660"/>
              <a:gd name="T132" fmla="+- 0 3168 533"/>
              <a:gd name="T133" fmla="*/ T132 w 2924"/>
              <a:gd name="T134" fmla="+- 0 1951 111"/>
              <a:gd name="T135" fmla="*/ 1951 h 2660"/>
              <a:gd name="T136" fmla="+- 0 2977 533"/>
              <a:gd name="T137" fmla="*/ T136 w 2924"/>
              <a:gd name="T138" fmla="+- 0 1571 111"/>
              <a:gd name="T139" fmla="*/ 1571 h 2660"/>
              <a:gd name="T140" fmla="+- 0 2928 533"/>
              <a:gd name="T141" fmla="*/ T140 w 2924"/>
              <a:gd name="T142" fmla="+- 0 2171 111"/>
              <a:gd name="T143" fmla="*/ 2171 h 2660"/>
              <a:gd name="T144" fmla="+- 0 2984 533"/>
              <a:gd name="T145" fmla="*/ T144 w 2924"/>
              <a:gd name="T146" fmla="+- 0 2011 111"/>
              <a:gd name="T147" fmla="*/ 2011 h 2660"/>
              <a:gd name="T148" fmla="+- 0 3017 533"/>
              <a:gd name="T149" fmla="*/ T148 w 2924"/>
              <a:gd name="T150" fmla="+- 0 1911 111"/>
              <a:gd name="T151" fmla="*/ 1911 h 2660"/>
              <a:gd name="T152" fmla="+- 0 3161 533"/>
              <a:gd name="T153" fmla="*/ T152 w 2924"/>
              <a:gd name="T154" fmla="+- 0 2051 111"/>
              <a:gd name="T155" fmla="*/ 2051 h 2660"/>
              <a:gd name="T156" fmla="+- 0 1195 533"/>
              <a:gd name="T157" fmla="*/ T156 w 2924"/>
              <a:gd name="T158" fmla="+- 0 2051 111"/>
              <a:gd name="T159" fmla="*/ 2051 h 2660"/>
              <a:gd name="T160" fmla="+- 0 1597 533"/>
              <a:gd name="T161" fmla="*/ T160 w 2924"/>
              <a:gd name="T162" fmla="+- 0 2331 111"/>
              <a:gd name="T163" fmla="*/ 2331 h 2660"/>
              <a:gd name="T164" fmla="+- 0 1817 533"/>
              <a:gd name="T165" fmla="*/ T164 w 2924"/>
              <a:gd name="T166" fmla="+- 0 2071 111"/>
              <a:gd name="T167" fmla="*/ 2071 h 2660"/>
              <a:gd name="T168" fmla="+- 0 2754 533"/>
              <a:gd name="T169" fmla="*/ T168 w 2924"/>
              <a:gd name="T170" fmla="+- 0 2371 111"/>
              <a:gd name="T171" fmla="*/ 2371 h 2660"/>
              <a:gd name="T172" fmla="+- 0 2570 533"/>
              <a:gd name="T173" fmla="*/ T172 w 2924"/>
              <a:gd name="T174" fmla="+- 0 2071 111"/>
              <a:gd name="T175" fmla="*/ 2071 h 2660"/>
              <a:gd name="T176" fmla="+- 0 3051 533"/>
              <a:gd name="T177" fmla="*/ T176 w 2924"/>
              <a:gd name="T178" fmla="+- 0 2171 111"/>
              <a:gd name="T179" fmla="*/ 2171 h 2660"/>
              <a:gd name="T180" fmla="+- 0 2849 533"/>
              <a:gd name="T181" fmla="*/ T180 w 2924"/>
              <a:gd name="T182" fmla="+- 0 2391 111"/>
              <a:gd name="T183" fmla="*/ 2391 h 2660"/>
              <a:gd name="T184" fmla="+- 0 1478 533"/>
              <a:gd name="T185" fmla="*/ T184 w 2924"/>
              <a:gd name="T186" fmla="+- 0 2451 111"/>
              <a:gd name="T187" fmla="*/ 2451 h 2660"/>
              <a:gd name="T188" fmla="+- 0 1170 533"/>
              <a:gd name="T189" fmla="*/ T188 w 2924"/>
              <a:gd name="T190" fmla="+- 0 2191 111"/>
              <a:gd name="T191" fmla="*/ 2191 h 2660"/>
              <a:gd name="T192" fmla="+- 0 1337 533"/>
              <a:gd name="T193" fmla="*/ T192 w 2924"/>
              <a:gd name="T194" fmla="+- 0 2311 111"/>
              <a:gd name="T195" fmla="*/ 2311 h 2660"/>
              <a:gd name="T196" fmla="+- 0 1578 533"/>
              <a:gd name="T197" fmla="*/ T196 w 2924"/>
              <a:gd name="T198" fmla="+- 0 2451 111"/>
              <a:gd name="T199" fmla="*/ 2451 h 2660"/>
              <a:gd name="T200" fmla="+- 0 1781 533"/>
              <a:gd name="T201" fmla="*/ T200 w 2924"/>
              <a:gd name="T202" fmla="+- 0 2591 111"/>
              <a:gd name="T203" fmla="*/ 2591 h 2660"/>
              <a:gd name="T204" fmla="+- 0 2057 533"/>
              <a:gd name="T205" fmla="*/ T204 w 2924"/>
              <a:gd name="T206" fmla="+- 0 2271 111"/>
              <a:gd name="T207" fmla="*/ 2271 h 2660"/>
              <a:gd name="T208" fmla="+- 0 2334 533"/>
              <a:gd name="T209" fmla="*/ T208 w 2924"/>
              <a:gd name="T210" fmla="+- 0 2291 111"/>
              <a:gd name="T211" fmla="*/ 2291 h 2660"/>
              <a:gd name="T212" fmla="+- 0 2837 533"/>
              <a:gd name="T213" fmla="*/ T212 w 2924"/>
              <a:gd name="T214" fmla="+- 0 2411 111"/>
              <a:gd name="T215" fmla="*/ 2411 h 2660"/>
              <a:gd name="T216" fmla="+- 0 2470 533"/>
              <a:gd name="T217" fmla="*/ T216 w 2924"/>
              <a:gd name="T218" fmla="+- 0 2591 111"/>
              <a:gd name="T219" fmla="*/ 2591 h 2660"/>
              <a:gd name="T220" fmla="+- 0 2522 533"/>
              <a:gd name="T221" fmla="*/ T220 w 2924"/>
              <a:gd name="T222" fmla="+- 0 2451 111"/>
              <a:gd name="T223" fmla="*/ 2451 h 2660"/>
              <a:gd name="T224" fmla="+- 0 2578 533"/>
              <a:gd name="T225" fmla="*/ T224 w 2924"/>
              <a:gd name="T226" fmla="+- 0 2631 111"/>
              <a:gd name="T227" fmla="*/ 2631 h 2660"/>
              <a:gd name="T228" fmla="+- 0 1847 533"/>
              <a:gd name="T229" fmla="*/ T228 w 2924"/>
              <a:gd name="T230" fmla="+- 0 2731 111"/>
              <a:gd name="T231" fmla="*/ 2731 h 2660"/>
              <a:gd name="T232" fmla="+- 0 1931 533"/>
              <a:gd name="T233" fmla="*/ T232 w 2924"/>
              <a:gd name="T234" fmla="+- 0 2671 111"/>
              <a:gd name="T235" fmla="*/ 2671 h 2660"/>
              <a:gd name="T236" fmla="+- 0 1647 533"/>
              <a:gd name="T237" fmla="*/ T236 w 2924"/>
              <a:gd name="T238" fmla="+- 0 2611 111"/>
              <a:gd name="T239" fmla="*/ 2611 h 266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</a:cxnLst>
            <a:rect l="0" t="0" r="r" b="b"/>
            <a:pathLst>
              <a:path w="2924" h="2660">
                <a:moveTo>
                  <a:pt x="616" y="2080"/>
                </a:moveTo>
                <a:lnTo>
                  <a:pt x="509" y="2080"/>
                </a:lnTo>
                <a:lnTo>
                  <a:pt x="466" y="2060"/>
                </a:lnTo>
                <a:lnTo>
                  <a:pt x="426" y="2040"/>
                </a:lnTo>
                <a:lnTo>
                  <a:pt x="389" y="2020"/>
                </a:lnTo>
                <a:lnTo>
                  <a:pt x="386" y="2020"/>
                </a:lnTo>
                <a:lnTo>
                  <a:pt x="354" y="1980"/>
                </a:lnTo>
                <a:lnTo>
                  <a:pt x="329" y="1940"/>
                </a:lnTo>
                <a:lnTo>
                  <a:pt x="314" y="1900"/>
                </a:lnTo>
                <a:lnTo>
                  <a:pt x="307" y="1840"/>
                </a:lnTo>
                <a:lnTo>
                  <a:pt x="309" y="1800"/>
                </a:lnTo>
                <a:lnTo>
                  <a:pt x="321" y="1760"/>
                </a:lnTo>
                <a:lnTo>
                  <a:pt x="342" y="1700"/>
                </a:lnTo>
                <a:lnTo>
                  <a:pt x="372" y="1660"/>
                </a:lnTo>
                <a:lnTo>
                  <a:pt x="429" y="1600"/>
                </a:lnTo>
                <a:lnTo>
                  <a:pt x="133" y="1240"/>
                </a:lnTo>
                <a:lnTo>
                  <a:pt x="132" y="1240"/>
                </a:lnTo>
                <a:lnTo>
                  <a:pt x="93" y="1180"/>
                </a:lnTo>
                <a:lnTo>
                  <a:pt x="62" y="1120"/>
                </a:lnTo>
                <a:lnTo>
                  <a:pt x="37" y="1040"/>
                </a:lnTo>
                <a:lnTo>
                  <a:pt x="18" y="980"/>
                </a:lnTo>
                <a:lnTo>
                  <a:pt x="6" y="900"/>
                </a:lnTo>
                <a:lnTo>
                  <a:pt x="0" y="840"/>
                </a:lnTo>
                <a:lnTo>
                  <a:pt x="0" y="760"/>
                </a:lnTo>
                <a:lnTo>
                  <a:pt x="7" y="700"/>
                </a:lnTo>
                <a:lnTo>
                  <a:pt x="20" y="620"/>
                </a:lnTo>
                <a:lnTo>
                  <a:pt x="39" y="560"/>
                </a:lnTo>
                <a:lnTo>
                  <a:pt x="64" y="480"/>
                </a:lnTo>
                <a:lnTo>
                  <a:pt x="95" y="420"/>
                </a:lnTo>
                <a:lnTo>
                  <a:pt x="132" y="360"/>
                </a:lnTo>
                <a:lnTo>
                  <a:pt x="176" y="300"/>
                </a:lnTo>
                <a:lnTo>
                  <a:pt x="225" y="240"/>
                </a:lnTo>
                <a:lnTo>
                  <a:pt x="234" y="240"/>
                </a:lnTo>
                <a:lnTo>
                  <a:pt x="295" y="180"/>
                </a:lnTo>
                <a:lnTo>
                  <a:pt x="360" y="120"/>
                </a:lnTo>
                <a:lnTo>
                  <a:pt x="428" y="80"/>
                </a:lnTo>
                <a:lnTo>
                  <a:pt x="500" y="60"/>
                </a:lnTo>
                <a:lnTo>
                  <a:pt x="574" y="20"/>
                </a:lnTo>
                <a:lnTo>
                  <a:pt x="651" y="0"/>
                </a:lnTo>
                <a:lnTo>
                  <a:pt x="953" y="0"/>
                </a:lnTo>
                <a:lnTo>
                  <a:pt x="1097" y="40"/>
                </a:lnTo>
                <a:lnTo>
                  <a:pt x="1165" y="80"/>
                </a:lnTo>
                <a:lnTo>
                  <a:pt x="806" y="80"/>
                </a:lnTo>
                <a:lnTo>
                  <a:pt x="727" y="100"/>
                </a:lnTo>
                <a:lnTo>
                  <a:pt x="649" y="100"/>
                </a:lnTo>
                <a:lnTo>
                  <a:pt x="573" y="120"/>
                </a:lnTo>
                <a:lnTo>
                  <a:pt x="500" y="160"/>
                </a:lnTo>
                <a:lnTo>
                  <a:pt x="429" y="200"/>
                </a:lnTo>
                <a:lnTo>
                  <a:pt x="363" y="240"/>
                </a:lnTo>
                <a:lnTo>
                  <a:pt x="302" y="300"/>
                </a:lnTo>
                <a:lnTo>
                  <a:pt x="292" y="300"/>
                </a:lnTo>
                <a:lnTo>
                  <a:pt x="243" y="360"/>
                </a:lnTo>
                <a:lnTo>
                  <a:pt x="200" y="420"/>
                </a:lnTo>
                <a:lnTo>
                  <a:pt x="165" y="500"/>
                </a:lnTo>
                <a:lnTo>
                  <a:pt x="136" y="560"/>
                </a:lnTo>
                <a:lnTo>
                  <a:pt x="115" y="620"/>
                </a:lnTo>
                <a:lnTo>
                  <a:pt x="101" y="700"/>
                </a:lnTo>
                <a:lnTo>
                  <a:pt x="94" y="780"/>
                </a:lnTo>
                <a:lnTo>
                  <a:pt x="95" y="840"/>
                </a:lnTo>
                <a:lnTo>
                  <a:pt x="102" y="920"/>
                </a:lnTo>
                <a:lnTo>
                  <a:pt x="118" y="980"/>
                </a:lnTo>
                <a:lnTo>
                  <a:pt x="140" y="1060"/>
                </a:lnTo>
                <a:lnTo>
                  <a:pt x="171" y="1120"/>
                </a:lnTo>
                <a:lnTo>
                  <a:pt x="209" y="1180"/>
                </a:lnTo>
                <a:lnTo>
                  <a:pt x="494" y="1540"/>
                </a:lnTo>
                <a:lnTo>
                  <a:pt x="621" y="1540"/>
                </a:lnTo>
                <a:lnTo>
                  <a:pt x="527" y="1640"/>
                </a:lnTo>
                <a:lnTo>
                  <a:pt x="526" y="1640"/>
                </a:lnTo>
                <a:lnTo>
                  <a:pt x="441" y="1740"/>
                </a:lnTo>
                <a:lnTo>
                  <a:pt x="423" y="1760"/>
                </a:lnTo>
                <a:lnTo>
                  <a:pt x="410" y="1780"/>
                </a:lnTo>
                <a:lnTo>
                  <a:pt x="403" y="1820"/>
                </a:lnTo>
                <a:lnTo>
                  <a:pt x="401" y="1840"/>
                </a:lnTo>
                <a:lnTo>
                  <a:pt x="405" y="1880"/>
                </a:lnTo>
                <a:lnTo>
                  <a:pt x="415" y="1900"/>
                </a:lnTo>
                <a:lnTo>
                  <a:pt x="430" y="1920"/>
                </a:lnTo>
                <a:lnTo>
                  <a:pt x="450" y="1940"/>
                </a:lnTo>
                <a:lnTo>
                  <a:pt x="453" y="1960"/>
                </a:lnTo>
                <a:lnTo>
                  <a:pt x="475" y="1960"/>
                </a:lnTo>
                <a:lnTo>
                  <a:pt x="500" y="1980"/>
                </a:lnTo>
                <a:lnTo>
                  <a:pt x="753" y="1980"/>
                </a:lnTo>
                <a:lnTo>
                  <a:pt x="740" y="2020"/>
                </a:lnTo>
                <a:lnTo>
                  <a:pt x="733" y="2040"/>
                </a:lnTo>
                <a:lnTo>
                  <a:pt x="732" y="2060"/>
                </a:lnTo>
                <a:lnTo>
                  <a:pt x="637" y="2060"/>
                </a:lnTo>
                <a:lnTo>
                  <a:pt x="616" y="2080"/>
                </a:lnTo>
                <a:close/>
                <a:moveTo>
                  <a:pt x="1613" y="300"/>
                </a:moveTo>
                <a:lnTo>
                  <a:pt x="1463" y="300"/>
                </a:lnTo>
                <a:lnTo>
                  <a:pt x="1569" y="200"/>
                </a:lnTo>
                <a:lnTo>
                  <a:pt x="1628" y="160"/>
                </a:lnTo>
                <a:lnTo>
                  <a:pt x="1691" y="120"/>
                </a:lnTo>
                <a:lnTo>
                  <a:pt x="1757" y="80"/>
                </a:lnTo>
                <a:lnTo>
                  <a:pt x="1826" y="40"/>
                </a:lnTo>
                <a:lnTo>
                  <a:pt x="1970" y="0"/>
                </a:lnTo>
                <a:lnTo>
                  <a:pt x="2272" y="0"/>
                </a:lnTo>
                <a:lnTo>
                  <a:pt x="2349" y="20"/>
                </a:lnTo>
                <a:lnTo>
                  <a:pt x="2423" y="60"/>
                </a:lnTo>
                <a:lnTo>
                  <a:pt x="2495" y="80"/>
                </a:lnTo>
                <a:lnTo>
                  <a:pt x="2117" y="80"/>
                </a:lnTo>
                <a:lnTo>
                  <a:pt x="2043" y="100"/>
                </a:lnTo>
                <a:lnTo>
                  <a:pt x="1969" y="100"/>
                </a:lnTo>
                <a:lnTo>
                  <a:pt x="1826" y="140"/>
                </a:lnTo>
                <a:lnTo>
                  <a:pt x="1758" y="180"/>
                </a:lnTo>
                <a:lnTo>
                  <a:pt x="1694" y="220"/>
                </a:lnTo>
                <a:lnTo>
                  <a:pt x="1613" y="300"/>
                </a:lnTo>
                <a:close/>
                <a:moveTo>
                  <a:pt x="2008" y="980"/>
                </a:moveTo>
                <a:lnTo>
                  <a:pt x="1842" y="980"/>
                </a:lnTo>
                <a:lnTo>
                  <a:pt x="1875" y="960"/>
                </a:lnTo>
                <a:lnTo>
                  <a:pt x="1901" y="960"/>
                </a:lnTo>
                <a:lnTo>
                  <a:pt x="1915" y="940"/>
                </a:lnTo>
                <a:lnTo>
                  <a:pt x="1925" y="940"/>
                </a:lnTo>
                <a:lnTo>
                  <a:pt x="1931" y="920"/>
                </a:lnTo>
                <a:lnTo>
                  <a:pt x="1933" y="900"/>
                </a:lnTo>
                <a:lnTo>
                  <a:pt x="1930" y="880"/>
                </a:lnTo>
                <a:lnTo>
                  <a:pt x="1922" y="860"/>
                </a:lnTo>
                <a:lnTo>
                  <a:pt x="1911" y="860"/>
                </a:lnTo>
                <a:lnTo>
                  <a:pt x="1290" y="280"/>
                </a:lnTo>
                <a:lnTo>
                  <a:pt x="1230" y="220"/>
                </a:lnTo>
                <a:lnTo>
                  <a:pt x="1165" y="180"/>
                </a:lnTo>
                <a:lnTo>
                  <a:pt x="1097" y="140"/>
                </a:lnTo>
                <a:lnTo>
                  <a:pt x="954" y="100"/>
                </a:lnTo>
                <a:lnTo>
                  <a:pt x="880" y="100"/>
                </a:lnTo>
                <a:lnTo>
                  <a:pt x="806" y="80"/>
                </a:lnTo>
                <a:lnTo>
                  <a:pt x="1165" y="80"/>
                </a:lnTo>
                <a:lnTo>
                  <a:pt x="1232" y="120"/>
                </a:lnTo>
                <a:lnTo>
                  <a:pt x="1295" y="160"/>
                </a:lnTo>
                <a:lnTo>
                  <a:pt x="1354" y="200"/>
                </a:lnTo>
                <a:lnTo>
                  <a:pt x="1463" y="300"/>
                </a:lnTo>
                <a:lnTo>
                  <a:pt x="1613" y="300"/>
                </a:lnTo>
                <a:lnTo>
                  <a:pt x="1533" y="380"/>
                </a:lnTo>
                <a:lnTo>
                  <a:pt x="1975" y="780"/>
                </a:lnTo>
                <a:lnTo>
                  <a:pt x="2002" y="820"/>
                </a:lnTo>
                <a:lnTo>
                  <a:pt x="2020" y="860"/>
                </a:lnTo>
                <a:lnTo>
                  <a:pt x="2027" y="900"/>
                </a:lnTo>
                <a:lnTo>
                  <a:pt x="2023" y="940"/>
                </a:lnTo>
                <a:lnTo>
                  <a:pt x="2008" y="980"/>
                </a:lnTo>
                <a:close/>
                <a:moveTo>
                  <a:pt x="2659" y="1420"/>
                </a:moveTo>
                <a:lnTo>
                  <a:pt x="2543" y="1420"/>
                </a:lnTo>
                <a:lnTo>
                  <a:pt x="2714" y="1180"/>
                </a:lnTo>
                <a:lnTo>
                  <a:pt x="2752" y="1120"/>
                </a:lnTo>
                <a:lnTo>
                  <a:pt x="2782" y="1060"/>
                </a:lnTo>
                <a:lnTo>
                  <a:pt x="2805" y="980"/>
                </a:lnTo>
                <a:lnTo>
                  <a:pt x="2821" y="920"/>
                </a:lnTo>
                <a:lnTo>
                  <a:pt x="2829" y="840"/>
                </a:lnTo>
                <a:lnTo>
                  <a:pt x="2829" y="780"/>
                </a:lnTo>
                <a:lnTo>
                  <a:pt x="2822" y="700"/>
                </a:lnTo>
                <a:lnTo>
                  <a:pt x="2808" y="620"/>
                </a:lnTo>
                <a:lnTo>
                  <a:pt x="2787" y="560"/>
                </a:lnTo>
                <a:lnTo>
                  <a:pt x="2759" y="500"/>
                </a:lnTo>
                <a:lnTo>
                  <a:pt x="2723" y="420"/>
                </a:lnTo>
                <a:lnTo>
                  <a:pt x="2680" y="360"/>
                </a:lnTo>
                <a:lnTo>
                  <a:pt x="2631" y="300"/>
                </a:lnTo>
                <a:lnTo>
                  <a:pt x="2621" y="300"/>
                </a:lnTo>
                <a:lnTo>
                  <a:pt x="2560" y="240"/>
                </a:lnTo>
                <a:lnTo>
                  <a:pt x="2494" y="200"/>
                </a:lnTo>
                <a:lnTo>
                  <a:pt x="2423" y="160"/>
                </a:lnTo>
                <a:lnTo>
                  <a:pt x="2350" y="120"/>
                </a:lnTo>
                <a:lnTo>
                  <a:pt x="2273" y="100"/>
                </a:lnTo>
                <a:lnTo>
                  <a:pt x="2196" y="100"/>
                </a:lnTo>
                <a:lnTo>
                  <a:pt x="2117" y="80"/>
                </a:lnTo>
                <a:lnTo>
                  <a:pt x="2495" y="80"/>
                </a:lnTo>
                <a:lnTo>
                  <a:pt x="2563" y="120"/>
                </a:lnTo>
                <a:lnTo>
                  <a:pt x="2628" y="180"/>
                </a:lnTo>
                <a:lnTo>
                  <a:pt x="2689" y="240"/>
                </a:lnTo>
                <a:lnTo>
                  <a:pt x="2698" y="240"/>
                </a:lnTo>
                <a:lnTo>
                  <a:pt x="2747" y="300"/>
                </a:lnTo>
                <a:lnTo>
                  <a:pt x="2791" y="360"/>
                </a:lnTo>
                <a:lnTo>
                  <a:pt x="2828" y="420"/>
                </a:lnTo>
                <a:lnTo>
                  <a:pt x="2859" y="480"/>
                </a:lnTo>
                <a:lnTo>
                  <a:pt x="2884" y="560"/>
                </a:lnTo>
                <a:lnTo>
                  <a:pt x="2903" y="620"/>
                </a:lnTo>
                <a:lnTo>
                  <a:pt x="2916" y="700"/>
                </a:lnTo>
                <a:lnTo>
                  <a:pt x="2923" y="760"/>
                </a:lnTo>
                <a:lnTo>
                  <a:pt x="2923" y="840"/>
                </a:lnTo>
                <a:lnTo>
                  <a:pt x="2917" y="900"/>
                </a:lnTo>
                <a:lnTo>
                  <a:pt x="2905" y="980"/>
                </a:lnTo>
                <a:lnTo>
                  <a:pt x="2886" y="1040"/>
                </a:lnTo>
                <a:lnTo>
                  <a:pt x="2861" y="1120"/>
                </a:lnTo>
                <a:lnTo>
                  <a:pt x="2829" y="1180"/>
                </a:lnTo>
                <a:lnTo>
                  <a:pt x="2791" y="1240"/>
                </a:lnTo>
                <a:lnTo>
                  <a:pt x="2659" y="1420"/>
                </a:lnTo>
                <a:close/>
                <a:moveTo>
                  <a:pt x="621" y="1540"/>
                </a:moveTo>
                <a:lnTo>
                  <a:pt x="494" y="1540"/>
                </a:lnTo>
                <a:lnTo>
                  <a:pt x="1218" y="760"/>
                </a:lnTo>
                <a:lnTo>
                  <a:pt x="1227" y="740"/>
                </a:lnTo>
                <a:lnTo>
                  <a:pt x="1282" y="740"/>
                </a:lnTo>
                <a:lnTo>
                  <a:pt x="1417" y="860"/>
                </a:lnTo>
                <a:lnTo>
                  <a:pt x="1258" y="860"/>
                </a:lnTo>
                <a:lnTo>
                  <a:pt x="621" y="1540"/>
                </a:lnTo>
                <a:close/>
                <a:moveTo>
                  <a:pt x="1863" y="1080"/>
                </a:moveTo>
                <a:lnTo>
                  <a:pt x="1669" y="1080"/>
                </a:lnTo>
                <a:lnTo>
                  <a:pt x="1529" y="1040"/>
                </a:lnTo>
                <a:lnTo>
                  <a:pt x="1464" y="1000"/>
                </a:lnTo>
                <a:lnTo>
                  <a:pt x="1403" y="960"/>
                </a:lnTo>
                <a:lnTo>
                  <a:pt x="1258" y="860"/>
                </a:lnTo>
                <a:lnTo>
                  <a:pt x="1417" y="860"/>
                </a:lnTo>
                <a:lnTo>
                  <a:pt x="1461" y="900"/>
                </a:lnTo>
                <a:lnTo>
                  <a:pt x="1525" y="940"/>
                </a:lnTo>
                <a:lnTo>
                  <a:pt x="1594" y="960"/>
                </a:lnTo>
                <a:lnTo>
                  <a:pt x="1666" y="980"/>
                </a:lnTo>
                <a:lnTo>
                  <a:pt x="2008" y="980"/>
                </a:lnTo>
                <a:lnTo>
                  <a:pt x="1984" y="1020"/>
                </a:lnTo>
                <a:lnTo>
                  <a:pt x="1952" y="1040"/>
                </a:lnTo>
                <a:lnTo>
                  <a:pt x="1913" y="1060"/>
                </a:lnTo>
                <a:lnTo>
                  <a:pt x="1903" y="1060"/>
                </a:lnTo>
                <a:lnTo>
                  <a:pt x="1863" y="1080"/>
                </a:lnTo>
                <a:close/>
                <a:moveTo>
                  <a:pt x="1635" y="2580"/>
                </a:moveTo>
                <a:lnTo>
                  <a:pt x="1485" y="2580"/>
                </a:lnTo>
                <a:lnTo>
                  <a:pt x="1508" y="2560"/>
                </a:lnTo>
                <a:lnTo>
                  <a:pt x="1529" y="2560"/>
                </a:lnTo>
                <a:lnTo>
                  <a:pt x="1548" y="2540"/>
                </a:lnTo>
                <a:lnTo>
                  <a:pt x="1636" y="2440"/>
                </a:lnTo>
                <a:lnTo>
                  <a:pt x="1612" y="2420"/>
                </a:lnTo>
                <a:lnTo>
                  <a:pt x="1561" y="2360"/>
                </a:lnTo>
                <a:lnTo>
                  <a:pt x="1540" y="2280"/>
                </a:lnTo>
                <a:lnTo>
                  <a:pt x="1549" y="2200"/>
                </a:lnTo>
                <a:lnTo>
                  <a:pt x="1588" y="2140"/>
                </a:lnTo>
                <a:lnTo>
                  <a:pt x="1590" y="2140"/>
                </a:lnTo>
                <a:lnTo>
                  <a:pt x="1619" y="2100"/>
                </a:lnTo>
                <a:lnTo>
                  <a:pt x="1653" y="2080"/>
                </a:lnTo>
                <a:lnTo>
                  <a:pt x="1693" y="2080"/>
                </a:lnTo>
                <a:lnTo>
                  <a:pt x="1738" y="2060"/>
                </a:lnTo>
                <a:lnTo>
                  <a:pt x="1755" y="2060"/>
                </a:lnTo>
                <a:lnTo>
                  <a:pt x="1755" y="2020"/>
                </a:lnTo>
                <a:lnTo>
                  <a:pt x="1764" y="1980"/>
                </a:lnTo>
                <a:lnTo>
                  <a:pt x="1779" y="1940"/>
                </a:lnTo>
                <a:lnTo>
                  <a:pt x="1802" y="1900"/>
                </a:lnTo>
                <a:lnTo>
                  <a:pt x="1804" y="1900"/>
                </a:lnTo>
                <a:lnTo>
                  <a:pt x="1838" y="1860"/>
                </a:lnTo>
                <a:lnTo>
                  <a:pt x="1876" y="1840"/>
                </a:lnTo>
                <a:lnTo>
                  <a:pt x="1917" y="1840"/>
                </a:lnTo>
                <a:lnTo>
                  <a:pt x="1960" y="1820"/>
                </a:lnTo>
                <a:lnTo>
                  <a:pt x="1970" y="1820"/>
                </a:lnTo>
                <a:lnTo>
                  <a:pt x="1969" y="1780"/>
                </a:lnTo>
                <a:lnTo>
                  <a:pt x="1976" y="1740"/>
                </a:lnTo>
                <a:lnTo>
                  <a:pt x="1992" y="1700"/>
                </a:lnTo>
                <a:lnTo>
                  <a:pt x="2017" y="1660"/>
                </a:lnTo>
                <a:lnTo>
                  <a:pt x="2019" y="1660"/>
                </a:lnTo>
                <a:lnTo>
                  <a:pt x="2054" y="1640"/>
                </a:lnTo>
                <a:lnTo>
                  <a:pt x="2094" y="1600"/>
                </a:lnTo>
                <a:lnTo>
                  <a:pt x="2138" y="1600"/>
                </a:lnTo>
                <a:lnTo>
                  <a:pt x="2184" y="1580"/>
                </a:lnTo>
                <a:lnTo>
                  <a:pt x="2183" y="1580"/>
                </a:lnTo>
                <a:lnTo>
                  <a:pt x="2184" y="1540"/>
                </a:lnTo>
                <a:lnTo>
                  <a:pt x="2192" y="1500"/>
                </a:lnTo>
                <a:lnTo>
                  <a:pt x="2208" y="1460"/>
                </a:lnTo>
                <a:lnTo>
                  <a:pt x="2231" y="1440"/>
                </a:lnTo>
                <a:lnTo>
                  <a:pt x="2233" y="1440"/>
                </a:lnTo>
                <a:lnTo>
                  <a:pt x="2266" y="1400"/>
                </a:lnTo>
                <a:lnTo>
                  <a:pt x="2304" y="1380"/>
                </a:lnTo>
                <a:lnTo>
                  <a:pt x="2346" y="1360"/>
                </a:lnTo>
                <a:lnTo>
                  <a:pt x="2424" y="1360"/>
                </a:lnTo>
                <a:lnTo>
                  <a:pt x="2458" y="1380"/>
                </a:lnTo>
                <a:lnTo>
                  <a:pt x="2491" y="1380"/>
                </a:lnTo>
                <a:lnTo>
                  <a:pt x="2521" y="1400"/>
                </a:lnTo>
                <a:lnTo>
                  <a:pt x="2543" y="1420"/>
                </a:lnTo>
                <a:lnTo>
                  <a:pt x="2659" y="1420"/>
                </a:lnTo>
                <a:lnTo>
                  <a:pt x="2630" y="1460"/>
                </a:lnTo>
                <a:lnTo>
                  <a:pt x="2344" y="1460"/>
                </a:lnTo>
                <a:lnTo>
                  <a:pt x="2323" y="1480"/>
                </a:lnTo>
                <a:lnTo>
                  <a:pt x="2305" y="1500"/>
                </a:lnTo>
                <a:lnTo>
                  <a:pt x="2303" y="1500"/>
                </a:lnTo>
                <a:lnTo>
                  <a:pt x="2283" y="1540"/>
                </a:lnTo>
                <a:lnTo>
                  <a:pt x="2277" y="1580"/>
                </a:lnTo>
                <a:lnTo>
                  <a:pt x="2286" y="1600"/>
                </a:lnTo>
                <a:lnTo>
                  <a:pt x="2310" y="1640"/>
                </a:lnTo>
                <a:lnTo>
                  <a:pt x="2353" y="1680"/>
                </a:lnTo>
                <a:lnTo>
                  <a:pt x="2165" y="1680"/>
                </a:lnTo>
                <a:lnTo>
                  <a:pt x="2144" y="1700"/>
                </a:lnTo>
                <a:lnTo>
                  <a:pt x="2124" y="1700"/>
                </a:lnTo>
                <a:lnTo>
                  <a:pt x="2106" y="1720"/>
                </a:lnTo>
                <a:lnTo>
                  <a:pt x="2089" y="1720"/>
                </a:lnTo>
                <a:lnTo>
                  <a:pt x="2068" y="1760"/>
                </a:lnTo>
                <a:lnTo>
                  <a:pt x="2063" y="1800"/>
                </a:lnTo>
                <a:lnTo>
                  <a:pt x="2072" y="1840"/>
                </a:lnTo>
                <a:lnTo>
                  <a:pt x="2095" y="1880"/>
                </a:lnTo>
                <a:lnTo>
                  <a:pt x="2145" y="1920"/>
                </a:lnTo>
                <a:lnTo>
                  <a:pt x="1937" y="1920"/>
                </a:lnTo>
                <a:lnTo>
                  <a:pt x="1915" y="1940"/>
                </a:lnTo>
                <a:lnTo>
                  <a:pt x="1894" y="1940"/>
                </a:lnTo>
                <a:lnTo>
                  <a:pt x="1876" y="1960"/>
                </a:lnTo>
                <a:lnTo>
                  <a:pt x="1874" y="1960"/>
                </a:lnTo>
                <a:lnTo>
                  <a:pt x="1862" y="1980"/>
                </a:lnTo>
                <a:lnTo>
                  <a:pt x="1853" y="2000"/>
                </a:lnTo>
                <a:lnTo>
                  <a:pt x="1849" y="2020"/>
                </a:lnTo>
                <a:lnTo>
                  <a:pt x="1849" y="2040"/>
                </a:lnTo>
                <a:lnTo>
                  <a:pt x="1852" y="2060"/>
                </a:lnTo>
                <a:lnTo>
                  <a:pt x="1858" y="2080"/>
                </a:lnTo>
                <a:lnTo>
                  <a:pt x="1868" y="2100"/>
                </a:lnTo>
                <a:lnTo>
                  <a:pt x="1880" y="2120"/>
                </a:lnTo>
                <a:lnTo>
                  <a:pt x="1927" y="2160"/>
                </a:lnTo>
                <a:lnTo>
                  <a:pt x="1696" y="2160"/>
                </a:lnTo>
                <a:lnTo>
                  <a:pt x="1678" y="2180"/>
                </a:lnTo>
                <a:lnTo>
                  <a:pt x="1662" y="2200"/>
                </a:lnTo>
                <a:lnTo>
                  <a:pt x="1660" y="2200"/>
                </a:lnTo>
                <a:lnTo>
                  <a:pt x="1639" y="2240"/>
                </a:lnTo>
                <a:lnTo>
                  <a:pt x="1634" y="2280"/>
                </a:lnTo>
                <a:lnTo>
                  <a:pt x="1646" y="2320"/>
                </a:lnTo>
                <a:lnTo>
                  <a:pt x="1673" y="2360"/>
                </a:lnTo>
                <a:lnTo>
                  <a:pt x="1816" y="2480"/>
                </a:lnTo>
                <a:lnTo>
                  <a:pt x="1832" y="2480"/>
                </a:lnTo>
                <a:lnTo>
                  <a:pt x="1849" y="2500"/>
                </a:lnTo>
                <a:lnTo>
                  <a:pt x="1709" y="2500"/>
                </a:lnTo>
                <a:lnTo>
                  <a:pt x="1635" y="2580"/>
                </a:lnTo>
                <a:close/>
                <a:moveTo>
                  <a:pt x="2761" y="1840"/>
                </a:moveTo>
                <a:lnTo>
                  <a:pt x="2635" y="1840"/>
                </a:lnTo>
                <a:lnTo>
                  <a:pt x="2656" y="1820"/>
                </a:lnTo>
                <a:lnTo>
                  <a:pt x="2674" y="1800"/>
                </a:lnTo>
                <a:lnTo>
                  <a:pt x="2676" y="1800"/>
                </a:lnTo>
                <a:lnTo>
                  <a:pt x="2697" y="1760"/>
                </a:lnTo>
                <a:lnTo>
                  <a:pt x="2701" y="1720"/>
                </a:lnTo>
                <a:lnTo>
                  <a:pt x="2690" y="1680"/>
                </a:lnTo>
                <a:lnTo>
                  <a:pt x="2663" y="1660"/>
                </a:lnTo>
                <a:lnTo>
                  <a:pt x="2460" y="1480"/>
                </a:lnTo>
                <a:lnTo>
                  <a:pt x="2444" y="1460"/>
                </a:lnTo>
                <a:lnTo>
                  <a:pt x="2630" y="1460"/>
                </a:lnTo>
                <a:lnTo>
                  <a:pt x="2615" y="1480"/>
                </a:lnTo>
                <a:lnTo>
                  <a:pt x="2724" y="1580"/>
                </a:lnTo>
                <a:lnTo>
                  <a:pt x="2774" y="1640"/>
                </a:lnTo>
                <a:lnTo>
                  <a:pt x="2795" y="1720"/>
                </a:lnTo>
                <a:lnTo>
                  <a:pt x="2787" y="1800"/>
                </a:lnTo>
                <a:lnTo>
                  <a:pt x="2761" y="1840"/>
                </a:lnTo>
                <a:close/>
                <a:moveTo>
                  <a:pt x="2518" y="2060"/>
                </a:moveTo>
                <a:lnTo>
                  <a:pt x="2395" y="2060"/>
                </a:lnTo>
                <a:lnTo>
                  <a:pt x="2415" y="2040"/>
                </a:lnTo>
                <a:lnTo>
                  <a:pt x="2433" y="2020"/>
                </a:lnTo>
                <a:lnTo>
                  <a:pt x="2435" y="2020"/>
                </a:lnTo>
                <a:lnTo>
                  <a:pt x="2448" y="2000"/>
                </a:lnTo>
                <a:lnTo>
                  <a:pt x="2456" y="1980"/>
                </a:lnTo>
                <a:lnTo>
                  <a:pt x="2461" y="1960"/>
                </a:lnTo>
                <a:lnTo>
                  <a:pt x="2461" y="1940"/>
                </a:lnTo>
                <a:lnTo>
                  <a:pt x="2458" y="1920"/>
                </a:lnTo>
                <a:lnTo>
                  <a:pt x="2451" y="1900"/>
                </a:lnTo>
                <a:lnTo>
                  <a:pt x="2442" y="1880"/>
                </a:lnTo>
                <a:lnTo>
                  <a:pt x="2429" y="1860"/>
                </a:lnTo>
                <a:lnTo>
                  <a:pt x="2252" y="1720"/>
                </a:lnTo>
                <a:lnTo>
                  <a:pt x="2245" y="1720"/>
                </a:lnTo>
                <a:lnTo>
                  <a:pt x="2230" y="1700"/>
                </a:lnTo>
                <a:lnTo>
                  <a:pt x="2213" y="1700"/>
                </a:lnTo>
                <a:lnTo>
                  <a:pt x="2194" y="1680"/>
                </a:lnTo>
                <a:lnTo>
                  <a:pt x="2353" y="1680"/>
                </a:lnTo>
                <a:lnTo>
                  <a:pt x="2484" y="1800"/>
                </a:lnTo>
                <a:lnTo>
                  <a:pt x="2493" y="1800"/>
                </a:lnTo>
                <a:lnTo>
                  <a:pt x="2519" y="1820"/>
                </a:lnTo>
                <a:lnTo>
                  <a:pt x="2535" y="1840"/>
                </a:lnTo>
                <a:lnTo>
                  <a:pt x="2761" y="1840"/>
                </a:lnTo>
                <a:lnTo>
                  <a:pt x="2748" y="1860"/>
                </a:lnTo>
                <a:lnTo>
                  <a:pt x="2746" y="1860"/>
                </a:lnTo>
                <a:lnTo>
                  <a:pt x="2712" y="1900"/>
                </a:lnTo>
                <a:lnTo>
                  <a:pt x="2673" y="1920"/>
                </a:lnTo>
                <a:lnTo>
                  <a:pt x="2628" y="1940"/>
                </a:lnTo>
                <a:lnTo>
                  <a:pt x="2556" y="1940"/>
                </a:lnTo>
                <a:lnTo>
                  <a:pt x="2554" y="1980"/>
                </a:lnTo>
                <a:lnTo>
                  <a:pt x="2545" y="2020"/>
                </a:lnTo>
                <a:lnTo>
                  <a:pt x="2529" y="2040"/>
                </a:lnTo>
                <a:lnTo>
                  <a:pt x="2518" y="2060"/>
                </a:lnTo>
                <a:close/>
                <a:moveTo>
                  <a:pt x="753" y="1980"/>
                </a:moveTo>
                <a:lnTo>
                  <a:pt x="612" y="1980"/>
                </a:lnTo>
                <a:lnTo>
                  <a:pt x="638" y="1960"/>
                </a:lnTo>
                <a:lnTo>
                  <a:pt x="662" y="1940"/>
                </a:lnTo>
                <a:lnTo>
                  <a:pt x="885" y="1700"/>
                </a:lnTo>
                <a:lnTo>
                  <a:pt x="951" y="1700"/>
                </a:lnTo>
                <a:lnTo>
                  <a:pt x="962" y="1720"/>
                </a:lnTo>
                <a:lnTo>
                  <a:pt x="966" y="1740"/>
                </a:lnTo>
                <a:lnTo>
                  <a:pt x="963" y="1760"/>
                </a:lnTo>
                <a:lnTo>
                  <a:pt x="953" y="1780"/>
                </a:lnTo>
                <a:lnTo>
                  <a:pt x="771" y="1960"/>
                </a:lnTo>
                <a:lnTo>
                  <a:pt x="753" y="1980"/>
                </a:lnTo>
                <a:close/>
                <a:moveTo>
                  <a:pt x="1064" y="2220"/>
                </a:moveTo>
                <a:lnTo>
                  <a:pt x="878" y="2220"/>
                </a:lnTo>
                <a:lnTo>
                  <a:pt x="906" y="2200"/>
                </a:lnTo>
                <a:lnTo>
                  <a:pt x="934" y="2200"/>
                </a:lnTo>
                <a:lnTo>
                  <a:pt x="960" y="2180"/>
                </a:lnTo>
                <a:lnTo>
                  <a:pt x="983" y="2160"/>
                </a:lnTo>
                <a:lnTo>
                  <a:pt x="1212" y="1920"/>
                </a:lnTo>
                <a:lnTo>
                  <a:pt x="1269" y="1920"/>
                </a:lnTo>
                <a:lnTo>
                  <a:pt x="1280" y="1940"/>
                </a:lnTo>
                <a:lnTo>
                  <a:pt x="1284" y="1960"/>
                </a:lnTo>
                <a:lnTo>
                  <a:pt x="1281" y="1980"/>
                </a:lnTo>
                <a:lnTo>
                  <a:pt x="1272" y="2000"/>
                </a:lnTo>
                <a:lnTo>
                  <a:pt x="1064" y="2220"/>
                </a:lnTo>
                <a:close/>
                <a:moveTo>
                  <a:pt x="2304" y="2300"/>
                </a:moveTo>
                <a:lnTo>
                  <a:pt x="2158" y="2300"/>
                </a:lnTo>
                <a:lnTo>
                  <a:pt x="2180" y="2280"/>
                </a:lnTo>
                <a:lnTo>
                  <a:pt x="2201" y="2280"/>
                </a:lnTo>
                <a:lnTo>
                  <a:pt x="2219" y="2260"/>
                </a:lnTo>
                <a:lnTo>
                  <a:pt x="2221" y="2260"/>
                </a:lnTo>
                <a:lnTo>
                  <a:pt x="2233" y="2240"/>
                </a:lnTo>
                <a:lnTo>
                  <a:pt x="2242" y="2220"/>
                </a:lnTo>
                <a:lnTo>
                  <a:pt x="2246" y="2200"/>
                </a:lnTo>
                <a:lnTo>
                  <a:pt x="2247" y="2180"/>
                </a:lnTo>
                <a:lnTo>
                  <a:pt x="2243" y="2160"/>
                </a:lnTo>
                <a:lnTo>
                  <a:pt x="2237" y="2140"/>
                </a:lnTo>
                <a:lnTo>
                  <a:pt x="2227" y="2120"/>
                </a:lnTo>
                <a:lnTo>
                  <a:pt x="2215" y="2100"/>
                </a:lnTo>
                <a:lnTo>
                  <a:pt x="2037" y="1960"/>
                </a:lnTo>
                <a:lnTo>
                  <a:pt x="2031" y="1940"/>
                </a:lnTo>
                <a:lnTo>
                  <a:pt x="2015" y="1940"/>
                </a:lnTo>
                <a:lnTo>
                  <a:pt x="1997" y="1920"/>
                </a:lnTo>
                <a:lnTo>
                  <a:pt x="2145" y="1920"/>
                </a:lnTo>
                <a:lnTo>
                  <a:pt x="2272" y="2020"/>
                </a:lnTo>
                <a:lnTo>
                  <a:pt x="2279" y="2040"/>
                </a:lnTo>
                <a:lnTo>
                  <a:pt x="2295" y="2040"/>
                </a:lnTo>
                <a:lnTo>
                  <a:pt x="2312" y="2060"/>
                </a:lnTo>
                <a:lnTo>
                  <a:pt x="2518" y="2060"/>
                </a:lnTo>
                <a:lnTo>
                  <a:pt x="2507" y="2080"/>
                </a:lnTo>
                <a:lnTo>
                  <a:pt x="2505" y="2080"/>
                </a:lnTo>
                <a:lnTo>
                  <a:pt x="2472" y="2120"/>
                </a:lnTo>
                <a:lnTo>
                  <a:pt x="2433" y="2140"/>
                </a:lnTo>
                <a:lnTo>
                  <a:pt x="2391" y="2160"/>
                </a:lnTo>
                <a:lnTo>
                  <a:pt x="2341" y="2160"/>
                </a:lnTo>
                <a:lnTo>
                  <a:pt x="2340" y="2200"/>
                </a:lnTo>
                <a:lnTo>
                  <a:pt x="2332" y="2240"/>
                </a:lnTo>
                <a:lnTo>
                  <a:pt x="2316" y="2280"/>
                </a:lnTo>
                <a:lnTo>
                  <a:pt x="2304" y="2300"/>
                </a:lnTo>
                <a:close/>
                <a:moveTo>
                  <a:pt x="1225" y="2500"/>
                </a:moveTo>
                <a:lnTo>
                  <a:pt x="1078" y="2500"/>
                </a:lnTo>
                <a:lnTo>
                  <a:pt x="1043" y="2480"/>
                </a:lnTo>
                <a:lnTo>
                  <a:pt x="1011" y="2460"/>
                </a:lnTo>
                <a:lnTo>
                  <a:pt x="1009" y="2460"/>
                </a:lnTo>
                <a:lnTo>
                  <a:pt x="980" y="2420"/>
                </a:lnTo>
                <a:lnTo>
                  <a:pt x="959" y="2380"/>
                </a:lnTo>
                <a:lnTo>
                  <a:pt x="945" y="2340"/>
                </a:lnTo>
                <a:lnTo>
                  <a:pt x="939" y="2300"/>
                </a:lnTo>
                <a:lnTo>
                  <a:pt x="795" y="2300"/>
                </a:lnTo>
                <a:lnTo>
                  <a:pt x="756" y="2280"/>
                </a:lnTo>
                <a:lnTo>
                  <a:pt x="719" y="2240"/>
                </a:lnTo>
                <a:lnTo>
                  <a:pt x="717" y="2240"/>
                </a:lnTo>
                <a:lnTo>
                  <a:pt x="684" y="2200"/>
                </a:lnTo>
                <a:lnTo>
                  <a:pt x="659" y="2160"/>
                </a:lnTo>
                <a:lnTo>
                  <a:pt x="644" y="2120"/>
                </a:lnTo>
                <a:lnTo>
                  <a:pt x="637" y="2080"/>
                </a:lnTo>
                <a:lnTo>
                  <a:pt x="637" y="2060"/>
                </a:lnTo>
                <a:lnTo>
                  <a:pt x="732" y="2060"/>
                </a:lnTo>
                <a:lnTo>
                  <a:pt x="731" y="2080"/>
                </a:lnTo>
                <a:lnTo>
                  <a:pt x="735" y="2100"/>
                </a:lnTo>
                <a:lnTo>
                  <a:pt x="745" y="2120"/>
                </a:lnTo>
                <a:lnTo>
                  <a:pt x="760" y="2160"/>
                </a:lnTo>
                <a:lnTo>
                  <a:pt x="779" y="2180"/>
                </a:lnTo>
                <a:lnTo>
                  <a:pt x="782" y="2180"/>
                </a:lnTo>
                <a:lnTo>
                  <a:pt x="804" y="2200"/>
                </a:lnTo>
                <a:lnTo>
                  <a:pt x="853" y="2200"/>
                </a:lnTo>
                <a:lnTo>
                  <a:pt x="878" y="2220"/>
                </a:lnTo>
                <a:lnTo>
                  <a:pt x="1064" y="2220"/>
                </a:lnTo>
                <a:lnTo>
                  <a:pt x="1050" y="2240"/>
                </a:lnTo>
                <a:lnTo>
                  <a:pt x="1040" y="2260"/>
                </a:lnTo>
                <a:lnTo>
                  <a:pt x="1035" y="2280"/>
                </a:lnTo>
                <a:lnTo>
                  <a:pt x="1034" y="2300"/>
                </a:lnTo>
                <a:lnTo>
                  <a:pt x="1037" y="2320"/>
                </a:lnTo>
                <a:lnTo>
                  <a:pt x="1045" y="2340"/>
                </a:lnTo>
                <a:lnTo>
                  <a:pt x="1056" y="2360"/>
                </a:lnTo>
                <a:lnTo>
                  <a:pt x="1072" y="2380"/>
                </a:lnTo>
                <a:lnTo>
                  <a:pt x="1074" y="2380"/>
                </a:lnTo>
                <a:lnTo>
                  <a:pt x="1092" y="2400"/>
                </a:lnTo>
                <a:lnTo>
                  <a:pt x="1111" y="2420"/>
                </a:lnTo>
                <a:lnTo>
                  <a:pt x="1346" y="2420"/>
                </a:lnTo>
                <a:lnTo>
                  <a:pt x="1339" y="2460"/>
                </a:lnTo>
                <a:lnTo>
                  <a:pt x="1345" y="2480"/>
                </a:lnTo>
                <a:lnTo>
                  <a:pt x="1248" y="2480"/>
                </a:lnTo>
                <a:lnTo>
                  <a:pt x="1225" y="2500"/>
                </a:lnTo>
                <a:close/>
                <a:moveTo>
                  <a:pt x="1346" y="2420"/>
                </a:moveTo>
                <a:lnTo>
                  <a:pt x="1175" y="2420"/>
                </a:lnTo>
                <a:lnTo>
                  <a:pt x="1198" y="2400"/>
                </a:lnTo>
                <a:lnTo>
                  <a:pt x="1219" y="2400"/>
                </a:lnTo>
                <a:lnTo>
                  <a:pt x="1237" y="2380"/>
                </a:lnTo>
                <a:lnTo>
                  <a:pt x="1446" y="2140"/>
                </a:lnTo>
                <a:lnTo>
                  <a:pt x="1513" y="2140"/>
                </a:lnTo>
                <a:lnTo>
                  <a:pt x="1524" y="2160"/>
                </a:lnTo>
                <a:lnTo>
                  <a:pt x="1529" y="2180"/>
                </a:lnTo>
                <a:lnTo>
                  <a:pt x="1526" y="2200"/>
                </a:lnTo>
                <a:lnTo>
                  <a:pt x="1517" y="2200"/>
                </a:lnTo>
                <a:lnTo>
                  <a:pt x="1370" y="2380"/>
                </a:lnTo>
                <a:lnTo>
                  <a:pt x="1346" y="2420"/>
                </a:lnTo>
                <a:close/>
                <a:moveTo>
                  <a:pt x="2293" y="2320"/>
                </a:moveTo>
                <a:lnTo>
                  <a:pt x="1967" y="2320"/>
                </a:lnTo>
                <a:lnTo>
                  <a:pt x="1823" y="2180"/>
                </a:lnTo>
                <a:lnTo>
                  <a:pt x="1801" y="2180"/>
                </a:lnTo>
                <a:lnTo>
                  <a:pt x="1784" y="2160"/>
                </a:lnTo>
                <a:lnTo>
                  <a:pt x="1927" y="2160"/>
                </a:lnTo>
                <a:lnTo>
                  <a:pt x="2021" y="2240"/>
                </a:lnTo>
                <a:lnTo>
                  <a:pt x="2031" y="2240"/>
                </a:lnTo>
                <a:lnTo>
                  <a:pt x="2064" y="2260"/>
                </a:lnTo>
                <a:lnTo>
                  <a:pt x="2080" y="2280"/>
                </a:lnTo>
                <a:lnTo>
                  <a:pt x="2098" y="2280"/>
                </a:lnTo>
                <a:lnTo>
                  <a:pt x="2116" y="2300"/>
                </a:lnTo>
                <a:lnTo>
                  <a:pt x="2304" y="2300"/>
                </a:lnTo>
                <a:lnTo>
                  <a:pt x="2293" y="2320"/>
                </a:lnTo>
                <a:close/>
                <a:moveTo>
                  <a:pt x="1930" y="2600"/>
                </a:moveTo>
                <a:lnTo>
                  <a:pt x="1852" y="2600"/>
                </a:lnTo>
                <a:lnTo>
                  <a:pt x="1818" y="2580"/>
                </a:lnTo>
                <a:lnTo>
                  <a:pt x="1785" y="2560"/>
                </a:lnTo>
                <a:lnTo>
                  <a:pt x="1755" y="2540"/>
                </a:lnTo>
                <a:lnTo>
                  <a:pt x="1709" y="2500"/>
                </a:lnTo>
                <a:lnTo>
                  <a:pt x="1917" y="2500"/>
                </a:lnTo>
                <a:lnTo>
                  <a:pt x="1937" y="2480"/>
                </a:lnTo>
                <a:lnTo>
                  <a:pt x="1955" y="2480"/>
                </a:lnTo>
                <a:lnTo>
                  <a:pt x="1971" y="2460"/>
                </a:lnTo>
                <a:lnTo>
                  <a:pt x="1973" y="2460"/>
                </a:lnTo>
                <a:lnTo>
                  <a:pt x="1985" y="2440"/>
                </a:lnTo>
                <a:lnTo>
                  <a:pt x="1994" y="2420"/>
                </a:lnTo>
                <a:lnTo>
                  <a:pt x="1998" y="2400"/>
                </a:lnTo>
                <a:lnTo>
                  <a:pt x="1999" y="2380"/>
                </a:lnTo>
                <a:lnTo>
                  <a:pt x="1995" y="2360"/>
                </a:lnTo>
                <a:lnTo>
                  <a:pt x="1989" y="2340"/>
                </a:lnTo>
                <a:lnTo>
                  <a:pt x="1979" y="2320"/>
                </a:lnTo>
                <a:lnTo>
                  <a:pt x="2291" y="2320"/>
                </a:lnTo>
                <a:lnTo>
                  <a:pt x="2258" y="2340"/>
                </a:lnTo>
                <a:lnTo>
                  <a:pt x="2220" y="2380"/>
                </a:lnTo>
                <a:lnTo>
                  <a:pt x="2094" y="2380"/>
                </a:lnTo>
                <a:lnTo>
                  <a:pt x="2091" y="2420"/>
                </a:lnTo>
                <a:lnTo>
                  <a:pt x="2082" y="2460"/>
                </a:lnTo>
                <a:lnTo>
                  <a:pt x="2067" y="2500"/>
                </a:lnTo>
                <a:lnTo>
                  <a:pt x="2045" y="2520"/>
                </a:lnTo>
                <a:lnTo>
                  <a:pt x="2043" y="2520"/>
                </a:lnTo>
                <a:lnTo>
                  <a:pt x="2010" y="2560"/>
                </a:lnTo>
                <a:lnTo>
                  <a:pt x="1972" y="2580"/>
                </a:lnTo>
                <a:lnTo>
                  <a:pt x="1930" y="2600"/>
                </a:lnTo>
                <a:close/>
                <a:moveTo>
                  <a:pt x="1545" y="2660"/>
                </a:moveTo>
                <a:lnTo>
                  <a:pt x="1385" y="2660"/>
                </a:lnTo>
                <a:lnTo>
                  <a:pt x="1349" y="2640"/>
                </a:lnTo>
                <a:lnTo>
                  <a:pt x="1317" y="2620"/>
                </a:lnTo>
                <a:lnTo>
                  <a:pt x="1314" y="2620"/>
                </a:lnTo>
                <a:lnTo>
                  <a:pt x="1289" y="2580"/>
                </a:lnTo>
                <a:lnTo>
                  <a:pt x="1270" y="2560"/>
                </a:lnTo>
                <a:lnTo>
                  <a:pt x="1256" y="2520"/>
                </a:lnTo>
                <a:lnTo>
                  <a:pt x="1248" y="2480"/>
                </a:lnTo>
                <a:lnTo>
                  <a:pt x="1345" y="2480"/>
                </a:lnTo>
                <a:lnTo>
                  <a:pt x="1350" y="2500"/>
                </a:lnTo>
                <a:lnTo>
                  <a:pt x="1378" y="2540"/>
                </a:lnTo>
                <a:lnTo>
                  <a:pt x="1380" y="2540"/>
                </a:lnTo>
                <a:lnTo>
                  <a:pt x="1398" y="2560"/>
                </a:lnTo>
                <a:lnTo>
                  <a:pt x="1418" y="2560"/>
                </a:lnTo>
                <a:lnTo>
                  <a:pt x="1440" y="2580"/>
                </a:lnTo>
                <a:lnTo>
                  <a:pt x="1635" y="2580"/>
                </a:lnTo>
                <a:lnTo>
                  <a:pt x="1616" y="2600"/>
                </a:lnTo>
                <a:lnTo>
                  <a:pt x="1582" y="2640"/>
                </a:lnTo>
                <a:lnTo>
                  <a:pt x="1545" y="2660"/>
                </a:lnTo>
                <a:close/>
                <a:moveTo>
                  <a:pt x="1176" y="2520"/>
                </a:moveTo>
                <a:lnTo>
                  <a:pt x="1151" y="2520"/>
                </a:lnTo>
                <a:lnTo>
                  <a:pt x="1114" y="2500"/>
                </a:lnTo>
                <a:lnTo>
                  <a:pt x="1201" y="2500"/>
                </a:lnTo>
                <a:lnTo>
                  <a:pt x="1176" y="2520"/>
                </a:lnTo>
                <a:close/>
              </a:path>
            </a:pathLst>
          </a:custGeom>
          <a:solidFill>
            <a:srgbClr val="0F0E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60C0AB4-4B21-DEC2-A573-124F5B732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992" y="4452"/>
            <a:ext cx="9660834" cy="685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311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733" y="382149"/>
            <a:ext cx="10779329" cy="127071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WSPÓLNIE DBAMY O BEZPIECZEŃSTWO DZIECI W INTERNECIE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10" y="1652862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">
            <a:extLst>
              <a:ext uri="{FF2B5EF4-FFF2-40B4-BE49-F238E27FC236}">
                <a16:creationId xmlns:a16="http://schemas.microsoft.com/office/drawing/2014/main" id="{3BBC8AE4-7FB6-52AB-9F3F-601886718B41}"/>
              </a:ext>
            </a:extLst>
          </p:cNvPr>
          <p:cNvSpPr>
            <a:spLocks/>
          </p:cNvSpPr>
          <p:nvPr/>
        </p:nvSpPr>
        <p:spPr bwMode="auto">
          <a:xfrm>
            <a:off x="-1768247" y="-1137334"/>
            <a:ext cx="1857375" cy="1689100"/>
          </a:xfrm>
          <a:custGeom>
            <a:avLst/>
            <a:gdLst>
              <a:gd name="T0" fmla="+- 0 847 533"/>
              <a:gd name="T1" fmla="*/ T0 w 2924"/>
              <a:gd name="T2" fmla="+- 0 2011 111"/>
              <a:gd name="T3" fmla="*/ 2011 h 2660"/>
              <a:gd name="T4" fmla="+- 0 626 533"/>
              <a:gd name="T5" fmla="*/ T4 w 2924"/>
              <a:gd name="T6" fmla="+- 0 1291 111"/>
              <a:gd name="T7" fmla="*/ 1291 h 2660"/>
              <a:gd name="T8" fmla="+- 0 572 533"/>
              <a:gd name="T9" fmla="*/ T8 w 2924"/>
              <a:gd name="T10" fmla="+- 0 671 111"/>
              <a:gd name="T11" fmla="*/ 671 h 2660"/>
              <a:gd name="T12" fmla="+- 0 961 533"/>
              <a:gd name="T13" fmla="*/ T12 w 2924"/>
              <a:gd name="T14" fmla="+- 0 191 111"/>
              <a:gd name="T15" fmla="*/ 191 h 2660"/>
              <a:gd name="T16" fmla="+- 0 1182 533"/>
              <a:gd name="T17" fmla="*/ T16 w 2924"/>
              <a:gd name="T18" fmla="+- 0 211 111"/>
              <a:gd name="T19" fmla="*/ 211 h 2660"/>
              <a:gd name="T20" fmla="+- 0 698 533"/>
              <a:gd name="T21" fmla="*/ T20 w 2924"/>
              <a:gd name="T22" fmla="+- 0 611 111"/>
              <a:gd name="T23" fmla="*/ 611 h 2660"/>
              <a:gd name="T24" fmla="+- 0 704 533"/>
              <a:gd name="T25" fmla="*/ T24 w 2924"/>
              <a:gd name="T26" fmla="+- 0 1231 111"/>
              <a:gd name="T27" fmla="*/ 1231 h 2660"/>
              <a:gd name="T28" fmla="+- 0 936 533"/>
              <a:gd name="T29" fmla="*/ T28 w 2924"/>
              <a:gd name="T30" fmla="+- 0 1931 111"/>
              <a:gd name="T31" fmla="*/ 1931 h 2660"/>
              <a:gd name="T32" fmla="+- 0 1286 533"/>
              <a:gd name="T33" fmla="*/ T32 w 2924"/>
              <a:gd name="T34" fmla="+- 0 2091 111"/>
              <a:gd name="T35" fmla="*/ 2091 h 2660"/>
              <a:gd name="T36" fmla="+- 0 2161 533"/>
              <a:gd name="T37" fmla="*/ T36 w 2924"/>
              <a:gd name="T38" fmla="+- 0 271 111"/>
              <a:gd name="T39" fmla="*/ 271 h 2660"/>
              <a:gd name="T40" fmla="+- 0 2650 533"/>
              <a:gd name="T41" fmla="*/ T40 w 2924"/>
              <a:gd name="T42" fmla="+- 0 191 111"/>
              <a:gd name="T43" fmla="*/ 191 h 2660"/>
              <a:gd name="T44" fmla="+- 0 2408 533"/>
              <a:gd name="T45" fmla="*/ T44 w 2924"/>
              <a:gd name="T46" fmla="+- 0 1071 111"/>
              <a:gd name="T47" fmla="*/ 1071 h 2660"/>
              <a:gd name="T48" fmla="+- 0 1823 533"/>
              <a:gd name="T49" fmla="*/ T48 w 2924"/>
              <a:gd name="T50" fmla="+- 0 391 111"/>
              <a:gd name="T51" fmla="*/ 391 h 2660"/>
              <a:gd name="T52" fmla="+- 0 1828 533"/>
              <a:gd name="T53" fmla="*/ T52 w 2924"/>
              <a:gd name="T54" fmla="+- 0 271 111"/>
              <a:gd name="T55" fmla="*/ 271 h 2660"/>
              <a:gd name="T56" fmla="+- 0 2556 533"/>
              <a:gd name="T57" fmla="*/ T56 w 2924"/>
              <a:gd name="T58" fmla="+- 0 1051 111"/>
              <a:gd name="T59" fmla="*/ 1051 h 2660"/>
              <a:gd name="T60" fmla="+- 0 3362 533"/>
              <a:gd name="T61" fmla="*/ T60 w 2924"/>
              <a:gd name="T62" fmla="+- 0 951 111"/>
              <a:gd name="T63" fmla="*/ 951 h 2660"/>
              <a:gd name="T64" fmla="+- 0 3154 533"/>
              <a:gd name="T65" fmla="*/ T64 w 2924"/>
              <a:gd name="T66" fmla="+- 0 411 111"/>
              <a:gd name="T67" fmla="*/ 411 h 2660"/>
              <a:gd name="T68" fmla="+- 0 3096 533"/>
              <a:gd name="T69" fmla="*/ T68 w 2924"/>
              <a:gd name="T70" fmla="+- 0 231 111"/>
              <a:gd name="T71" fmla="*/ 231 h 2660"/>
              <a:gd name="T72" fmla="+- 0 3436 533"/>
              <a:gd name="T73" fmla="*/ T72 w 2924"/>
              <a:gd name="T74" fmla="+- 0 731 111"/>
              <a:gd name="T75" fmla="*/ 731 h 2660"/>
              <a:gd name="T76" fmla="+- 0 3324 533"/>
              <a:gd name="T77" fmla="*/ T76 w 2924"/>
              <a:gd name="T78" fmla="+- 0 1351 111"/>
              <a:gd name="T79" fmla="*/ 1351 h 2660"/>
              <a:gd name="T80" fmla="+- 0 1154 533"/>
              <a:gd name="T81" fmla="*/ T80 w 2924"/>
              <a:gd name="T82" fmla="+- 0 1651 111"/>
              <a:gd name="T83" fmla="*/ 1651 h 2660"/>
              <a:gd name="T84" fmla="+- 0 2058 533"/>
              <a:gd name="T85" fmla="*/ T84 w 2924"/>
              <a:gd name="T86" fmla="+- 0 1051 111"/>
              <a:gd name="T87" fmla="*/ 1051 h 2660"/>
              <a:gd name="T88" fmla="+- 0 2168 533"/>
              <a:gd name="T89" fmla="*/ T88 w 2924"/>
              <a:gd name="T90" fmla="+- 0 2691 111"/>
              <a:gd name="T91" fmla="*/ 2691 h 2660"/>
              <a:gd name="T92" fmla="+- 0 2082 533"/>
              <a:gd name="T93" fmla="*/ T92 w 2924"/>
              <a:gd name="T94" fmla="+- 0 2311 111"/>
              <a:gd name="T95" fmla="*/ 2311 h 2660"/>
              <a:gd name="T96" fmla="+- 0 2297 533"/>
              <a:gd name="T97" fmla="*/ T96 w 2924"/>
              <a:gd name="T98" fmla="+- 0 2091 111"/>
              <a:gd name="T99" fmla="*/ 2091 h 2660"/>
              <a:gd name="T100" fmla="+- 0 2502 533"/>
              <a:gd name="T101" fmla="*/ T100 w 2924"/>
              <a:gd name="T102" fmla="+- 0 1891 111"/>
              <a:gd name="T103" fmla="*/ 1891 h 2660"/>
              <a:gd name="T104" fmla="+- 0 2716 533"/>
              <a:gd name="T105" fmla="*/ T104 w 2924"/>
              <a:gd name="T106" fmla="+- 0 1691 111"/>
              <a:gd name="T107" fmla="*/ 1691 h 2660"/>
              <a:gd name="T108" fmla="+- 0 2957 533"/>
              <a:gd name="T109" fmla="*/ T108 w 2924"/>
              <a:gd name="T110" fmla="+- 0 1471 111"/>
              <a:gd name="T111" fmla="*/ 1471 h 2660"/>
              <a:gd name="T112" fmla="+- 0 2838 533"/>
              <a:gd name="T113" fmla="*/ T112 w 2924"/>
              <a:gd name="T114" fmla="+- 0 1611 111"/>
              <a:gd name="T115" fmla="*/ 1611 h 2660"/>
              <a:gd name="T116" fmla="+- 0 2657 533"/>
              <a:gd name="T117" fmla="*/ T116 w 2924"/>
              <a:gd name="T118" fmla="+- 0 1811 111"/>
              <a:gd name="T119" fmla="*/ 1811 h 2660"/>
              <a:gd name="T120" fmla="+- 0 2448 533"/>
              <a:gd name="T121" fmla="*/ T120 w 2924"/>
              <a:gd name="T122" fmla="+- 0 2051 111"/>
              <a:gd name="T123" fmla="*/ 2051 h 2660"/>
              <a:gd name="T124" fmla="+- 0 2391 533"/>
              <a:gd name="T125" fmla="*/ T124 w 2924"/>
              <a:gd name="T126" fmla="+- 0 2191 111"/>
              <a:gd name="T127" fmla="*/ 2191 h 2660"/>
              <a:gd name="T128" fmla="+- 0 2167 533"/>
              <a:gd name="T129" fmla="*/ T128 w 2924"/>
              <a:gd name="T130" fmla="+- 0 2391 111"/>
              <a:gd name="T131" fmla="*/ 2391 h 2660"/>
              <a:gd name="T132" fmla="+- 0 3168 533"/>
              <a:gd name="T133" fmla="*/ T132 w 2924"/>
              <a:gd name="T134" fmla="+- 0 1951 111"/>
              <a:gd name="T135" fmla="*/ 1951 h 2660"/>
              <a:gd name="T136" fmla="+- 0 2977 533"/>
              <a:gd name="T137" fmla="*/ T136 w 2924"/>
              <a:gd name="T138" fmla="+- 0 1571 111"/>
              <a:gd name="T139" fmla="*/ 1571 h 2660"/>
              <a:gd name="T140" fmla="+- 0 2928 533"/>
              <a:gd name="T141" fmla="*/ T140 w 2924"/>
              <a:gd name="T142" fmla="+- 0 2171 111"/>
              <a:gd name="T143" fmla="*/ 2171 h 2660"/>
              <a:gd name="T144" fmla="+- 0 2984 533"/>
              <a:gd name="T145" fmla="*/ T144 w 2924"/>
              <a:gd name="T146" fmla="+- 0 2011 111"/>
              <a:gd name="T147" fmla="*/ 2011 h 2660"/>
              <a:gd name="T148" fmla="+- 0 3017 533"/>
              <a:gd name="T149" fmla="*/ T148 w 2924"/>
              <a:gd name="T150" fmla="+- 0 1911 111"/>
              <a:gd name="T151" fmla="*/ 1911 h 2660"/>
              <a:gd name="T152" fmla="+- 0 3161 533"/>
              <a:gd name="T153" fmla="*/ T152 w 2924"/>
              <a:gd name="T154" fmla="+- 0 2051 111"/>
              <a:gd name="T155" fmla="*/ 2051 h 2660"/>
              <a:gd name="T156" fmla="+- 0 1195 533"/>
              <a:gd name="T157" fmla="*/ T156 w 2924"/>
              <a:gd name="T158" fmla="+- 0 2051 111"/>
              <a:gd name="T159" fmla="*/ 2051 h 2660"/>
              <a:gd name="T160" fmla="+- 0 1597 533"/>
              <a:gd name="T161" fmla="*/ T160 w 2924"/>
              <a:gd name="T162" fmla="+- 0 2331 111"/>
              <a:gd name="T163" fmla="*/ 2331 h 2660"/>
              <a:gd name="T164" fmla="+- 0 1817 533"/>
              <a:gd name="T165" fmla="*/ T164 w 2924"/>
              <a:gd name="T166" fmla="+- 0 2071 111"/>
              <a:gd name="T167" fmla="*/ 2071 h 2660"/>
              <a:gd name="T168" fmla="+- 0 2754 533"/>
              <a:gd name="T169" fmla="*/ T168 w 2924"/>
              <a:gd name="T170" fmla="+- 0 2371 111"/>
              <a:gd name="T171" fmla="*/ 2371 h 2660"/>
              <a:gd name="T172" fmla="+- 0 2570 533"/>
              <a:gd name="T173" fmla="*/ T172 w 2924"/>
              <a:gd name="T174" fmla="+- 0 2071 111"/>
              <a:gd name="T175" fmla="*/ 2071 h 2660"/>
              <a:gd name="T176" fmla="+- 0 3051 533"/>
              <a:gd name="T177" fmla="*/ T176 w 2924"/>
              <a:gd name="T178" fmla="+- 0 2171 111"/>
              <a:gd name="T179" fmla="*/ 2171 h 2660"/>
              <a:gd name="T180" fmla="+- 0 2849 533"/>
              <a:gd name="T181" fmla="*/ T180 w 2924"/>
              <a:gd name="T182" fmla="+- 0 2391 111"/>
              <a:gd name="T183" fmla="*/ 2391 h 2660"/>
              <a:gd name="T184" fmla="+- 0 1478 533"/>
              <a:gd name="T185" fmla="*/ T184 w 2924"/>
              <a:gd name="T186" fmla="+- 0 2451 111"/>
              <a:gd name="T187" fmla="*/ 2451 h 2660"/>
              <a:gd name="T188" fmla="+- 0 1170 533"/>
              <a:gd name="T189" fmla="*/ T188 w 2924"/>
              <a:gd name="T190" fmla="+- 0 2191 111"/>
              <a:gd name="T191" fmla="*/ 2191 h 2660"/>
              <a:gd name="T192" fmla="+- 0 1337 533"/>
              <a:gd name="T193" fmla="*/ T192 w 2924"/>
              <a:gd name="T194" fmla="+- 0 2311 111"/>
              <a:gd name="T195" fmla="*/ 2311 h 2660"/>
              <a:gd name="T196" fmla="+- 0 1578 533"/>
              <a:gd name="T197" fmla="*/ T196 w 2924"/>
              <a:gd name="T198" fmla="+- 0 2451 111"/>
              <a:gd name="T199" fmla="*/ 2451 h 2660"/>
              <a:gd name="T200" fmla="+- 0 1781 533"/>
              <a:gd name="T201" fmla="*/ T200 w 2924"/>
              <a:gd name="T202" fmla="+- 0 2591 111"/>
              <a:gd name="T203" fmla="*/ 2591 h 2660"/>
              <a:gd name="T204" fmla="+- 0 2057 533"/>
              <a:gd name="T205" fmla="*/ T204 w 2924"/>
              <a:gd name="T206" fmla="+- 0 2271 111"/>
              <a:gd name="T207" fmla="*/ 2271 h 2660"/>
              <a:gd name="T208" fmla="+- 0 2334 533"/>
              <a:gd name="T209" fmla="*/ T208 w 2924"/>
              <a:gd name="T210" fmla="+- 0 2291 111"/>
              <a:gd name="T211" fmla="*/ 2291 h 2660"/>
              <a:gd name="T212" fmla="+- 0 2837 533"/>
              <a:gd name="T213" fmla="*/ T212 w 2924"/>
              <a:gd name="T214" fmla="+- 0 2411 111"/>
              <a:gd name="T215" fmla="*/ 2411 h 2660"/>
              <a:gd name="T216" fmla="+- 0 2470 533"/>
              <a:gd name="T217" fmla="*/ T216 w 2924"/>
              <a:gd name="T218" fmla="+- 0 2591 111"/>
              <a:gd name="T219" fmla="*/ 2591 h 2660"/>
              <a:gd name="T220" fmla="+- 0 2522 533"/>
              <a:gd name="T221" fmla="*/ T220 w 2924"/>
              <a:gd name="T222" fmla="+- 0 2451 111"/>
              <a:gd name="T223" fmla="*/ 2451 h 2660"/>
              <a:gd name="T224" fmla="+- 0 2578 533"/>
              <a:gd name="T225" fmla="*/ T224 w 2924"/>
              <a:gd name="T226" fmla="+- 0 2631 111"/>
              <a:gd name="T227" fmla="*/ 2631 h 2660"/>
              <a:gd name="T228" fmla="+- 0 1847 533"/>
              <a:gd name="T229" fmla="*/ T228 w 2924"/>
              <a:gd name="T230" fmla="+- 0 2731 111"/>
              <a:gd name="T231" fmla="*/ 2731 h 2660"/>
              <a:gd name="T232" fmla="+- 0 1931 533"/>
              <a:gd name="T233" fmla="*/ T232 w 2924"/>
              <a:gd name="T234" fmla="+- 0 2671 111"/>
              <a:gd name="T235" fmla="*/ 2671 h 2660"/>
              <a:gd name="T236" fmla="+- 0 1647 533"/>
              <a:gd name="T237" fmla="*/ T236 w 2924"/>
              <a:gd name="T238" fmla="+- 0 2611 111"/>
              <a:gd name="T239" fmla="*/ 2611 h 266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</a:cxnLst>
            <a:rect l="0" t="0" r="r" b="b"/>
            <a:pathLst>
              <a:path w="2924" h="2660">
                <a:moveTo>
                  <a:pt x="616" y="2080"/>
                </a:moveTo>
                <a:lnTo>
                  <a:pt x="509" y="2080"/>
                </a:lnTo>
                <a:lnTo>
                  <a:pt x="466" y="2060"/>
                </a:lnTo>
                <a:lnTo>
                  <a:pt x="426" y="2040"/>
                </a:lnTo>
                <a:lnTo>
                  <a:pt x="389" y="2020"/>
                </a:lnTo>
                <a:lnTo>
                  <a:pt x="386" y="2020"/>
                </a:lnTo>
                <a:lnTo>
                  <a:pt x="354" y="1980"/>
                </a:lnTo>
                <a:lnTo>
                  <a:pt x="329" y="1940"/>
                </a:lnTo>
                <a:lnTo>
                  <a:pt x="314" y="1900"/>
                </a:lnTo>
                <a:lnTo>
                  <a:pt x="307" y="1840"/>
                </a:lnTo>
                <a:lnTo>
                  <a:pt x="309" y="1800"/>
                </a:lnTo>
                <a:lnTo>
                  <a:pt x="321" y="1760"/>
                </a:lnTo>
                <a:lnTo>
                  <a:pt x="342" y="1700"/>
                </a:lnTo>
                <a:lnTo>
                  <a:pt x="372" y="1660"/>
                </a:lnTo>
                <a:lnTo>
                  <a:pt x="429" y="1600"/>
                </a:lnTo>
                <a:lnTo>
                  <a:pt x="133" y="1240"/>
                </a:lnTo>
                <a:lnTo>
                  <a:pt x="132" y="1240"/>
                </a:lnTo>
                <a:lnTo>
                  <a:pt x="93" y="1180"/>
                </a:lnTo>
                <a:lnTo>
                  <a:pt x="62" y="1120"/>
                </a:lnTo>
                <a:lnTo>
                  <a:pt x="37" y="1040"/>
                </a:lnTo>
                <a:lnTo>
                  <a:pt x="18" y="980"/>
                </a:lnTo>
                <a:lnTo>
                  <a:pt x="6" y="900"/>
                </a:lnTo>
                <a:lnTo>
                  <a:pt x="0" y="840"/>
                </a:lnTo>
                <a:lnTo>
                  <a:pt x="0" y="760"/>
                </a:lnTo>
                <a:lnTo>
                  <a:pt x="7" y="700"/>
                </a:lnTo>
                <a:lnTo>
                  <a:pt x="20" y="620"/>
                </a:lnTo>
                <a:lnTo>
                  <a:pt x="39" y="560"/>
                </a:lnTo>
                <a:lnTo>
                  <a:pt x="64" y="480"/>
                </a:lnTo>
                <a:lnTo>
                  <a:pt x="95" y="420"/>
                </a:lnTo>
                <a:lnTo>
                  <a:pt x="132" y="360"/>
                </a:lnTo>
                <a:lnTo>
                  <a:pt x="176" y="300"/>
                </a:lnTo>
                <a:lnTo>
                  <a:pt x="225" y="240"/>
                </a:lnTo>
                <a:lnTo>
                  <a:pt x="234" y="240"/>
                </a:lnTo>
                <a:lnTo>
                  <a:pt x="295" y="180"/>
                </a:lnTo>
                <a:lnTo>
                  <a:pt x="360" y="120"/>
                </a:lnTo>
                <a:lnTo>
                  <a:pt x="428" y="80"/>
                </a:lnTo>
                <a:lnTo>
                  <a:pt x="500" y="60"/>
                </a:lnTo>
                <a:lnTo>
                  <a:pt x="574" y="20"/>
                </a:lnTo>
                <a:lnTo>
                  <a:pt x="651" y="0"/>
                </a:lnTo>
                <a:lnTo>
                  <a:pt x="953" y="0"/>
                </a:lnTo>
                <a:lnTo>
                  <a:pt x="1097" y="40"/>
                </a:lnTo>
                <a:lnTo>
                  <a:pt x="1165" y="80"/>
                </a:lnTo>
                <a:lnTo>
                  <a:pt x="806" y="80"/>
                </a:lnTo>
                <a:lnTo>
                  <a:pt x="727" y="100"/>
                </a:lnTo>
                <a:lnTo>
                  <a:pt x="649" y="100"/>
                </a:lnTo>
                <a:lnTo>
                  <a:pt x="573" y="120"/>
                </a:lnTo>
                <a:lnTo>
                  <a:pt x="500" y="160"/>
                </a:lnTo>
                <a:lnTo>
                  <a:pt x="429" y="200"/>
                </a:lnTo>
                <a:lnTo>
                  <a:pt x="363" y="240"/>
                </a:lnTo>
                <a:lnTo>
                  <a:pt x="302" y="300"/>
                </a:lnTo>
                <a:lnTo>
                  <a:pt x="292" y="300"/>
                </a:lnTo>
                <a:lnTo>
                  <a:pt x="243" y="360"/>
                </a:lnTo>
                <a:lnTo>
                  <a:pt x="200" y="420"/>
                </a:lnTo>
                <a:lnTo>
                  <a:pt x="165" y="500"/>
                </a:lnTo>
                <a:lnTo>
                  <a:pt x="136" y="560"/>
                </a:lnTo>
                <a:lnTo>
                  <a:pt x="115" y="620"/>
                </a:lnTo>
                <a:lnTo>
                  <a:pt x="101" y="700"/>
                </a:lnTo>
                <a:lnTo>
                  <a:pt x="94" y="780"/>
                </a:lnTo>
                <a:lnTo>
                  <a:pt x="95" y="840"/>
                </a:lnTo>
                <a:lnTo>
                  <a:pt x="102" y="920"/>
                </a:lnTo>
                <a:lnTo>
                  <a:pt x="118" y="980"/>
                </a:lnTo>
                <a:lnTo>
                  <a:pt x="140" y="1060"/>
                </a:lnTo>
                <a:lnTo>
                  <a:pt x="171" y="1120"/>
                </a:lnTo>
                <a:lnTo>
                  <a:pt x="209" y="1180"/>
                </a:lnTo>
                <a:lnTo>
                  <a:pt x="494" y="1540"/>
                </a:lnTo>
                <a:lnTo>
                  <a:pt x="621" y="1540"/>
                </a:lnTo>
                <a:lnTo>
                  <a:pt x="527" y="1640"/>
                </a:lnTo>
                <a:lnTo>
                  <a:pt x="526" y="1640"/>
                </a:lnTo>
                <a:lnTo>
                  <a:pt x="441" y="1740"/>
                </a:lnTo>
                <a:lnTo>
                  <a:pt x="423" y="1760"/>
                </a:lnTo>
                <a:lnTo>
                  <a:pt x="410" y="1780"/>
                </a:lnTo>
                <a:lnTo>
                  <a:pt x="403" y="1820"/>
                </a:lnTo>
                <a:lnTo>
                  <a:pt x="401" y="1840"/>
                </a:lnTo>
                <a:lnTo>
                  <a:pt x="405" y="1880"/>
                </a:lnTo>
                <a:lnTo>
                  <a:pt x="415" y="1900"/>
                </a:lnTo>
                <a:lnTo>
                  <a:pt x="430" y="1920"/>
                </a:lnTo>
                <a:lnTo>
                  <a:pt x="450" y="1940"/>
                </a:lnTo>
                <a:lnTo>
                  <a:pt x="453" y="1960"/>
                </a:lnTo>
                <a:lnTo>
                  <a:pt x="475" y="1960"/>
                </a:lnTo>
                <a:lnTo>
                  <a:pt x="500" y="1980"/>
                </a:lnTo>
                <a:lnTo>
                  <a:pt x="753" y="1980"/>
                </a:lnTo>
                <a:lnTo>
                  <a:pt x="740" y="2020"/>
                </a:lnTo>
                <a:lnTo>
                  <a:pt x="733" y="2040"/>
                </a:lnTo>
                <a:lnTo>
                  <a:pt x="732" y="2060"/>
                </a:lnTo>
                <a:lnTo>
                  <a:pt x="637" y="2060"/>
                </a:lnTo>
                <a:lnTo>
                  <a:pt x="616" y="2080"/>
                </a:lnTo>
                <a:close/>
                <a:moveTo>
                  <a:pt x="1613" y="300"/>
                </a:moveTo>
                <a:lnTo>
                  <a:pt x="1463" y="300"/>
                </a:lnTo>
                <a:lnTo>
                  <a:pt x="1569" y="200"/>
                </a:lnTo>
                <a:lnTo>
                  <a:pt x="1628" y="160"/>
                </a:lnTo>
                <a:lnTo>
                  <a:pt x="1691" y="120"/>
                </a:lnTo>
                <a:lnTo>
                  <a:pt x="1757" y="80"/>
                </a:lnTo>
                <a:lnTo>
                  <a:pt x="1826" y="40"/>
                </a:lnTo>
                <a:lnTo>
                  <a:pt x="1970" y="0"/>
                </a:lnTo>
                <a:lnTo>
                  <a:pt x="2272" y="0"/>
                </a:lnTo>
                <a:lnTo>
                  <a:pt x="2349" y="20"/>
                </a:lnTo>
                <a:lnTo>
                  <a:pt x="2423" y="60"/>
                </a:lnTo>
                <a:lnTo>
                  <a:pt x="2495" y="80"/>
                </a:lnTo>
                <a:lnTo>
                  <a:pt x="2117" y="80"/>
                </a:lnTo>
                <a:lnTo>
                  <a:pt x="2043" y="100"/>
                </a:lnTo>
                <a:lnTo>
                  <a:pt x="1969" y="100"/>
                </a:lnTo>
                <a:lnTo>
                  <a:pt x="1826" y="140"/>
                </a:lnTo>
                <a:lnTo>
                  <a:pt x="1758" y="180"/>
                </a:lnTo>
                <a:lnTo>
                  <a:pt x="1694" y="220"/>
                </a:lnTo>
                <a:lnTo>
                  <a:pt x="1613" y="300"/>
                </a:lnTo>
                <a:close/>
                <a:moveTo>
                  <a:pt x="2008" y="980"/>
                </a:moveTo>
                <a:lnTo>
                  <a:pt x="1842" y="980"/>
                </a:lnTo>
                <a:lnTo>
                  <a:pt x="1875" y="960"/>
                </a:lnTo>
                <a:lnTo>
                  <a:pt x="1901" y="960"/>
                </a:lnTo>
                <a:lnTo>
                  <a:pt x="1915" y="940"/>
                </a:lnTo>
                <a:lnTo>
                  <a:pt x="1925" y="940"/>
                </a:lnTo>
                <a:lnTo>
                  <a:pt x="1931" y="920"/>
                </a:lnTo>
                <a:lnTo>
                  <a:pt x="1933" y="900"/>
                </a:lnTo>
                <a:lnTo>
                  <a:pt x="1930" y="880"/>
                </a:lnTo>
                <a:lnTo>
                  <a:pt x="1922" y="860"/>
                </a:lnTo>
                <a:lnTo>
                  <a:pt x="1911" y="860"/>
                </a:lnTo>
                <a:lnTo>
                  <a:pt x="1290" y="280"/>
                </a:lnTo>
                <a:lnTo>
                  <a:pt x="1230" y="220"/>
                </a:lnTo>
                <a:lnTo>
                  <a:pt x="1165" y="180"/>
                </a:lnTo>
                <a:lnTo>
                  <a:pt x="1097" y="140"/>
                </a:lnTo>
                <a:lnTo>
                  <a:pt x="954" y="100"/>
                </a:lnTo>
                <a:lnTo>
                  <a:pt x="880" y="100"/>
                </a:lnTo>
                <a:lnTo>
                  <a:pt x="806" y="80"/>
                </a:lnTo>
                <a:lnTo>
                  <a:pt x="1165" y="80"/>
                </a:lnTo>
                <a:lnTo>
                  <a:pt x="1232" y="120"/>
                </a:lnTo>
                <a:lnTo>
                  <a:pt x="1295" y="160"/>
                </a:lnTo>
                <a:lnTo>
                  <a:pt x="1354" y="200"/>
                </a:lnTo>
                <a:lnTo>
                  <a:pt x="1463" y="300"/>
                </a:lnTo>
                <a:lnTo>
                  <a:pt x="1613" y="300"/>
                </a:lnTo>
                <a:lnTo>
                  <a:pt x="1533" y="380"/>
                </a:lnTo>
                <a:lnTo>
                  <a:pt x="1975" y="780"/>
                </a:lnTo>
                <a:lnTo>
                  <a:pt x="2002" y="820"/>
                </a:lnTo>
                <a:lnTo>
                  <a:pt x="2020" y="860"/>
                </a:lnTo>
                <a:lnTo>
                  <a:pt x="2027" y="900"/>
                </a:lnTo>
                <a:lnTo>
                  <a:pt x="2023" y="940"/>
                </a:lnTo>
                <a:lnTo>
                  <a:pt x="2008" y="980"/>
                </a:lnTo>
                <a:close/>
                <a:moveTo>
                  <a:pt x="2659" y="1420"/>
                </a:moveTo>
                <a:lnTo>
                  <a:pt x="2543" y="1420"/>
                </a:lnTo>
                <a:lnTo>
                  <a:pt x="2714" y="1180"/>
                </a:lnTo>
                <a:lnTo>
                  <a:pt x="2752" y="1120"/>
                </a:lnTo>
                <a:lnTo>
                  <a:pt x="2782" y="1060"/>
                </a:lnTo>
                <a:lnTo>
                  <a:pt x="2805" y="980"/>
                </a:lnTo>
                <a:lnTo>
                  <a:pt x="2821" y="920"/>
                </a:lnTo>
                <a:lnTo>
                  <a:pt x="2829" y="840"/>
                </a:lnTo>
                <a:lnTo>
                  <a:pt x="2829" y="780"/>
                </a:lnTo>
                <a:lnTo>
                  <a:pt x="2822" y="700"/>
                </a:lnTo>
                <a:lnTo>
                  <a:pt x="2808" y="620"/>
                </a:lnTo>
                <a:lnTo>
                  <a:pt x="2787" y="560"/>
                </a:lnTo>
                <a:lnTo>
                  <a:pt x="2759" y="500"/>
                </a:lnTo>
                <a:lnTo>
                  <a:pt x="2723" y="420"/>
                </a:lnTo>
                <a:lnTo>
                  <a:pt x="2680" y="360"/>
                </a:lnTo>
                <a:lnTo>
                  <a:pt x="2631" y="300"/>
                </a:lnTo>
                <a:lnTo>
                  <a:pt x="2621" y="300"/>
                </a:lnTo>
                <a:lnTo>
                  <a:pt x="2560" y="240"/>
                </a:lnTo>
                <a:lnTo>
                  <a:pt x="2494" y="200"/>
                </a:lnTo>
                <a:lnTo>
                  <a:pt x="2423" y="160"/>
                </a:lnTo>
                <a:lnTo>
                  <a:pt x="2350" y="120"/>
                </a:lnTo>
                <a:lnTo>
                  <a:pt x="2273" y="100"/>
                </a:lnTo>
                <a:lnTo>
                  <a:pt x="2196" y="100"/>
                </a:lnTo>
                <a:lnTo>
                  <a:pt x="2117" y="80"/>
                </a:lnTo>
                <a:lnTo>
                  <a:pt x="2495" y="80"/>
                </a:lnTo>
                <a:lnTo>
                  <a:pt x="2563" y="120"/>
                </a:lnTo>
                <a:lnTo>
                  <a:pt x="2628" y="180"/>
                </a:lnTo>
                <a:lnTo>
                  <a:pt x="2689" y="240"/>
                </a:lnTo>
                <a:lnTo>
                  <a:pt x="2698" y="240"/>
                </a:lnTo>
                <a:lnTo>
                  <a:pt x="2747" y="300"/>
                </a:lnTo>
                <a:lnTo>
                  <a:pt x="2791" y="360"/>
                </a:lnTo>
                <a:lnTo>
                  <a:pt x="2828" y="420"/>
                </a:lnTo>
                <a:lnTo>
                  <a:pt x="2859" y="480"/>
                </a:lnTo>
                <a:lnTo>
                  <a:pt x="2884" y="560"/>
                </a:lnTo>
                <a:lnTo>
                  <a:pt x="2903" y="620"/>
                </a:lnTo>
                <a:lnTo>
                  <a:pt x="2916" y="700"/>
                </a:lnTo>
                <a:lnTo>
                  <a:pt x="2923" y="760"/>
                </a:lnTo>
                <a:lnTo>
                  <a:pt x="2923" y="840"/>
                </a:lnTo>
                <a:lnTo>
                  <a:pt x="2917" y="900"/>
                </a:lnTo>
                <a:lnTo>
                  <a:pt x="2905" y="980"/>
                </a:lnTo>
                <a:lnTo>
                  <a:pt x="2886" y="1040"/>
                </a:lnTo>
                <a:lnTo>
                  <a:pt x="2861" y="1120"/>
                </a:lnTo>
                <a:lnTo>
                  <a:pt x="2829" y="1180"/>
                </a:lnTo>
                <a:lnTo>
                  <a:pt x="2791" y="1240"/>
                </a:lnTo>
                <a:lnTo>
                  <a:pt x="2659" y="1420"/>
                </a:lnTo>
                <a:close/>
                <a:moveTo>
                  <a:pt x="621" y="1540"/>
                </a:moveTo>
                <a:lnTo>
                  <a:pt x="494" y="1540"/>
                </a:lnTo>
                <a:lnTo>
                  <a:pt x="1218" y="760"/>
                </a:lnTo>
                <a:lnTo>
                  <a:pt x="1227" y="740"/>
                </a:lnTo>
                <a:lnTo>
                  <a:pt x="1282" y="740"/>
                </a:lnTo>
                <a:lnTo>
                  <a:pt x="1417" y="860"/>
                </a:lnTo>
                <a:lnTo>
                  <a:pt x="1258" y="860"/>
                </a:lnTo>
                <a:lnTo>
                  <a:pt x="621" y="1540"/>
                </a:lnTo>
                <a:close/>
                <a:moveTo>
                  <a:pt x="1863" y="1080"/>
                </a:moveTo>
                <a:lnTo>
                  <a:pt x="1669" y="1080"/>
                </a:lnTo>
                <a:lnTo>
                  <a:pt x="1529" y="1040"/>
                </a:lnTo>
                <a:lnTo>
                  <a:pt x="1464" y="1000"/>
                </a:lnTo>
                <a:lnTo>
                  <a:pt x="1403" y="960"/>
                </a:lnTo>
                <a:lnTo>
                  <a:pt x="1258" y="860"/>
                </a:lnTo>
                <a:lnTo>
                  <a:pt x="1417" y="860"/>
                </a:lnTo>
                <a:lnTo>
                  <a:pt x="1461" y="900"/>
                </a:lnTo>
                <a:lnTo>
                  <a:pt x="1525" y="940"/>
                </a:lnTo>
                <a:lnTo>
                  <a:pt x="1594" y="960"/>
                </a:lnTo>
                <a:lnTo>
                  <a:pt x="1666" y="980"/>
                </a:lnTo>
                <a:lnTo>
                  <a:pt x="2008" y="980"/>
                </a:lnTo>
                <a:lnTo>
                  <a:pt x="1984" y="1020"/>
                </a:lnTo>
                <a:lnTo>
                  <a:pt x="1952" y="1040"/>
                </a:lnTo>
                <a:lnTo>
                  <a:pt x="1913" y="1060"/>
                </a:lnTo>
                <a:lnTo>
                  <a:pt x="1903" y="1060"/>
                </a:lnTo>
                <a:lnTo>
                  <a:pt x="1863" y="1080"/>
                </a:lnTo>
                <a:close/>
                <a:moveTo>
                  <a:pt x="1635" y="2580"/>
                </a:moveTo>
                <a:lnTo>
                  <a:pt x="1485" y="2580"/>
                </a:lnTo>
                <a:lnTo>
                  <a:pt x="1508" y="2560"/>
                </a:lnTo>
                <a:lnTo>
                  <a:pt x="1529" y="2560"/>
                </a:lnTo>
                <a:lnTo>
                  <a:pt x="1548" y="2540"/>
                </a:lnTo>
                <a:lnTo>
                  <a:pt x="1636" y="2440"/>
                </a:lnTo>
                <a:lnTo>
                  <a:pt x="1612" y="2420"/>
                </a:lnTo>
                <a:lnTo>
                  <a:pt x="1561" y="2360"/>
                </a:lnTo>
                <a:lnTo>
                  <a:pt x="1540" y="2280"/>
                </a:lnTo>
                <a:lnTo>
                  <a:pt x="1549" y="2200"/>
                </a:lnTo>
                <a:lnTo>
                  <a:pt x="1588" y="2140"/>
                </a:lnTo>
                <a:lnTo>
                  <a:pt x="1590" y="2140"/>
                </a:lnTo>
                <a:lnTo>
                  <a:pt x="1619" y="2100"/>
                </a:lnTo>
                <a:lnTo>
                  <a:pt x="1653" y="2080"/>
                </a:lnTo>
                <a:lnTo>
                  <a:pt x="1693" y="2080"/>
                </a:lnTo>
                <a:lnTo>
                  <a:pt x="1738" y="2060"/>
                </a:lnTo>
                <a:lnTo>
                  <a:pt x="1755" y="2060"/>
                </a:lnTo>
                <a:lnTo>
                  <a:pt x="1755" y="2020"/>
                </a:lnTo>
                <a:lnTo>
                  <a:pt x="1764" y="1980"/>
                </a:lnTo>
                <a:lnTo>
                  <a:pt x="1779" y="1940"/>
                </a:lnTo>
                <a:lnTo>
                  <a:pt x="1802" y="1900"/>
                </a:lnTo>
                <a:lnTo>
                  <a:pt x="1804" y="1900"/>
                </a:lnTo>
                <a:lnTo>
                  <a:pt x="1838" y="1860"/>
                </a:lnTo>
                <a:lnTo>
                  <a:pt x="1876" y="1840"/>
                </a:lnTo>
                <a:lnTo>
                  <a:pt x="1917" y="1840"/>
                </a:lnTo>
                <a:lnTo>
                  <a:pt x="1960" y="1820"/>
                </a:lnTo>
                <a:lnTo>
                  <a:pt x="1970" y="1820"/>
                </a:lnTo>
                <a:lnTo>
                  <a:pt x="1969" y="1780"/>
                </a:lnTo>
                <a:lnTo>
                  <a:pt x="1976" y="1740"/>
                </a:lnTo>
                <a:lnTo>
                  <a:pt x="1992" y="1700"/>
                </a:lnTo>
                <a:lnTo>
                  <a:pt x="2017" y="1660"/>
                </a:lnTo>
                <a:lnTo>
                  <a:pt x="2019" y="1660"/>
                </a:lnTo>
                <a:lnTo>
                  <a:pt x="2054" y="1640"/>
                </a:lnTo>
                <a:lnTo>
                  <a:pt x="2094" y="1600"/>
                </a:lnTo>
                <a:lnTo>
                  <a:pt x="2138" y="1600"/>
                </a:lnTo>
                <a:lnTo>
                  <a:pt x="2184" y="1580"/>
                </a:lnTo>
                <a:lnTo>
                  <a:pt x="2183" y="1580"/>
                </a:lnTo>
                <a:lnTo>
                  <a:pt x="2184" y="1540"/>
                </a:lnTo>
                <a:lnTo>
                  <a:pt x="2192" y="1500"/>
                </a:lnTo>
                <a:lnTo>
                  <a:pt x="2208" y="1460"/>
                </a:lnTo>
                <a:lnTo>
                  <a:pt x="2231" y="1440"/>
                </a:lnTo>
                <a:lnTo>
                  <a:pt x="2233" y="1440"/>
                </a:lnTo>
                <a:lnTo>
                  <a:pt x="2266" y="1400"/>
                </a:lnTo>
                <a:lnTo>
                  <a:pt x="2304" y="1380"/>
                </a:lnTo>
                <a:lnTo>
                  <a:pt x="2346" y="1360"/>
                </a:lnTo>
                <a:lnTo>
                  <a:pt x="2424" y="1360"/>
                </a:lnTo>
                <a:lnTo>
                  <a:pt x="2458" y="1380"/>
                </a:lnTo>
                <a:lnTo>
                  <a:pt x="2491" y="1380"/>
                </a:lnTo>
                <a:lnTo>
                  <a:pt x="2521" y="1400"/>
                </a:lnTo>
                <a:lnTo>
                  <a:pt x="2543" y="1420"/>
                </a:lnTo>
                <a:lnTo>
                  <a:pt x="2659" y="1420"/>
                </a:lnTo>
                <a:lnTo>
                  <a:pt x="2630" y="1460"/>
                </a:lnTo>
                <a:lnTo>
                  <a:pt x="2344" y="1460"/>
                </a:lnTo>
                <a:lnTo>
                  <a:pt x="2323" y="1480"/>
                </a:lnTo>
                <a:lnTo>
                  <a:pt x="2305" y="1500"/>
                </a:lnTo>
                <a:lnTo>
                  <a:pt x="2303" y="1500"/>
                </a:lnTo>
                <a:lnTo>
                  <a:pt x="2283" y="1540"/>
                </a:lnTo>
                <a:lnTo>
                  <a:pt x="2277" y="1580"/>
                </a:lnTo>
                <a:lnTo>
                  <a:pt x="2286" y="1600"/>
                </a:lnTo>
                <a:lnTo>
                  <a:pt x="2310" y="1640"/>
                </a:lnTo>
                <a:lnTo>
                  <a:pt x="2353" y="1680"/>
                </a:lnTo>
                <a:lnTo>
                  <a:pt x="2165" y="1680"/>
                </a:lnTo>
                <a:lnTo>
                  <a:pt x="2144" y="1700"/>
                </a:lnTo>
                <a:lnTo>
                  <a:pt x="2124" y="1700"/>
                </a:lnTo>
                <a:lnTo>
                  <a:pt x="2106" y="1720"/>
                </a:lnTo>
                <a:lnTo>
                  <a:pt x="2089" y="1720"/>
                </a:lnTo>
                <a:lnTo>
                  <a:pt x="2068" y="1760"/>
                </a:lnTo>
                <a:lnTo>
                  <a:pt x="2063" y="1800"/>
                </a:lnTo>
                <a:lnTo>
                  <a:pt x="2072" y="1840"/>
                </a:lnTo>
                <a:lnTo>
                  <a:pt x="2095" y="1880"/>
                </a:lnTo>
                <a:lnTo>
                  <a:pt x="2145" y="1920"/>
                </a:lnTo>
                <a:lnTo>
                  <a:pt x="1937" y="1920"/>
                </a:lnTo>
                <a:lnTo>
                  <a:pt x="1915" y="1940"/>
                </a:lnTo>
                <a:lnTo>
                  <a:pt x="1894" y="1940"/>
                </a:lnTo>
                <a:lnTo>
                  <a:pt x="1876" y="1960"/>
                </a:lnTo>
                <a:lnTo>
                  <a:pt x="1874" y="1960"/>
                </a:lnTo>
                <a:lnTo>
                  <a:pt x="1862" y="1980"/>
                </a:lnTo>
                <a:lnTo>
                  <a:pt x="1853" y="2000"/>
                </a:lnTo>
                <a:lnTo>
                  <a:pt x="1849" y="2020"/>
                </a:lnTo>
                <a:lnTo>
                  <a:pt x="1849" y="2040"/>
                </a:lnTo>
                <a:lnTo>
                  <a:pt x="1852" y="2060"/>
                </a:lnTo>
                <a:lnTo>
                  <a:pt x="1858" y="2080"/>
                </a:lnTo>
                <a:lnTo>
                  <a:pt x="1868" y="2100"/>
                </a:lnTo>
                <a:lnTo>
                  <a:pt x="1880" y="2120"/>
                </a:lnTo>
                <a:lnTo>
                  <a:pt x="1927" y="2160"/>
                </a:lnTo>
                <a:lnTo>
                  <a:pt x="1696" y="2160"/>
                </a:lnTo>
                <a:lnTo>
                  <a:pt x="1678" y="2180"/>
                </a:lnTo>
                <a:lnTo>
                  <a:pt x="1662" y="2200"/>
                </a:lnTo>
                <a:lnTo>
                  <a:pt x="1660" y="2200"/>
                </a:lnTo>
                <a:lnTo>
                  <a:pt x="1639" y="2240"/>
                </a:lnTo>
                <a:lnTo>
                  <a:pt x="1634" y="2280"/>
                </a:lnTo>
                <a:lnTo>
                  <a:pt x="1646" y="2320"/>
                </a:lnTo>
                <a:lnTo>
                  <a:pt x="1673" y="2360"/>
                </a:lnTo>
                <a:lnTo>
                  <a:pt x="1816" y="2480"/>
                </a:lnTo>
                <a:lnTo>
                  <a:pt x="1832" y="2480"/>
                </a:lnTo>
                <a:lnTo>
                  <a:pt x="1849" y="2500"/>
                </a:lnTo>
                <a:lnTo>
                  <a:pt x="1709" y="2500"/>
                </a:lnTo>
                <a:lnTo>
                  <a:pt x="1635" y="2580"/>
                </a:lnTo>
                <a:close/>
                <a:moveTo>
                  <a:pt x="2761" y="1840"/>
                </a:moveTo>
                <a:lnTo>
                  <a:pt x="2635" y="1840"/>
                </a:lnTo>
                <a:lnTo>
                  <a:pt x="2656" y="1820"/>
                </a:lnTo>
                <a:lnTo>
                  <a:pt x="2674" y="1800"/>
                </a:lnTo>
                <a:lnTo>
                  <a:pt x="2676" y="1800"/>
                </a:lnTo>
                <a:lnTo>
                  <a:pt x="2697" y="1760"/>
                </a:lnTo>
                <a:lnTo>
                  <a:pt x="2701" y="1720"/>
                </a:lnTo>
                <a:lnTo>
                  <a:pt x="2690" y="1680"/>
                </a:lnTo>
                <a:lnTo>
                  <a:pt x="2663" y="1660"/>
                </a:lnTo>
                <a:lnTo>
                  <a:pt x="2460" y="1480"/>
                </a:lnTo>
                <a:lnTo>
                  <a:pt x="2444" y="1460"/>
                </a:lnTo>
                <a:lnTo>
                  <a:pt x="2630" y="1460"/>
                </a:lnTo>
                <a:lnTo>
                  <a:pt x="2615" y="1480"/>
                </a:lnTo>
                <a:lnTo>
                  <a:pt x="2724" y="1580"/>
                </a:lnTo>
                <a:lnTo>
                  <a:pt x="2774" y="1640"/>
                </a:lnTo>
                <a:lnTo>
                  <a:pt x="2795" y="1720"/>
                </a:lnTo>
                <a:lnTo>
                  <a:pt x="2787" y="1800"/>
                </a:lnTo>
                <a:lnTo>
                  <a:pt x="2761" y="1840"/>
                </a:lnTo>
                <a:close/>
                <a:moveTo>
                  <a:pt x="2518" y="2060"/>
                </a:moveTo>
                <a:lnTo>
                  <a:pt x="2395" y="2060"/>
                </a:lnTo>
                <a:lnTo>
                  <a:pt x="2415" y="2040"/>
                </a:lnTo>
                <a:lnTo>
                  <a:pt x="2433" y="2020"/>
                </a:lnTo>
                <a:lnTo>
                  <a:pt x="2435" y="2020"/>
                </a:lnTo>
                <a:lnTo>
                  <a:pt x="2448" y="2000"/>
                </a:lnTo>
                <a:lnTo>
                  <a:pt x="2456" y="1980"/>
                </a:lnTo>
                <a:lnTo>
                  <a:pt x="2461" y="1960"/>
                </a:lnTo>
                <a:lnTo>
                  <a:pt x="2461" y="1940"/>
                </a:lnTo>
                <a:lnTo>
                  <a:pt x="2458" y="1920"/>
                </a:lnTo>
                <a:lnTo>
                  <a:pt x="2451" y="1900"/>
                </a:lnTo>
                <a:lnTo>
                  <a:pt x="2442" y="1880"/>
                </a:lnTo>
                <a:lnTo>
                  <a:pt x="2429" y="1860"/>
                </a:lnTo>
                <a:lnTo>
                  <a:pt x="2252" y="1720"/>
                </a:lnTo>
                <a:lnTo>
                  <a:pt x="2245" y="1720"/>
                </a:lnTo>
                <a:lnTo>
                  <a:pt x="2230" y="1700"/>
                </a:lnTo>
                <a:lnTo>
                  <a:pt x="2213" y="1700"/>
                </a:lnTo>
                <a:lnTo>
                  <a:pt x="2194" y="1680"/>
                </a:lnTo>
                <a:lnTo>
                  <a:pt x="2353" y="1680"/>
                </a:lnTo>
                <a:lnTo>
                  <a:pt x="2484" y="1800"/>
                </a:lnTo>
                <a:lnTo>
                  <a:pt x="2493" y="1800"/>
                </a:lnTo>
                <a:lnTo>
                  <a:pt x="2519" y="1820"/>
                </a:lnTo>
                <a:lnTo>
                  <a:pt x="2535" y="1840"/>
                </a:lnTo>
                <a:lnTo>
                  <a:pt x="2761" y="1840"/>
                </a:lnTo>
                <a:lnTo>
                  <a:pt x="2748" y="1860"/>
                </a:lnTo>
                <a:lnTo>
                  <a:pt x="2746" y="1860"/>
                </a:lnTo>
                <a:lnTo>
                  <a:pt x="2712" y="1900"/>
                </a:lnTo>
                <a:lnTo>
                  <a:pt x="2673" y="1920"/>
                </a:lnTo>
                <a:lnTo>
                  <a:pt x="2628" y="1940"/>
                </a:lnTo>
                <a:lnTo>
                  <a:pt x="2556" y="1940"/>
                </a:lnTo>
                <a:lnTo>
                  <a:pt x="2554" y="1980"/>
                </a:lnTo>
                <a:lnTo>
                  <a:pt x="2545" y="2020"/>
                </a:lnTo>
                <a:lnTo>
                  <a:pt x="2529" y="2040"/>
                </a:lnTo>
                <a:lnTo>
                  <a:pt x="2518" y="2060"/>
                </a:lnTo>
                <a:close/>
                <a:moveTo>
                  <a:pt x="753" y="1980"/>
                </a:moveTo>
                <a:lnTo>
                  <a:pt x="612" y="1980"/>
                </a:lnTo>
                <a:lnTo>
                  <a:pt x="638" y="1960"/>
                </a:lnTo>
                <a:lnTo>
                  <a:pt x="662" y="1940"/>
                </a:lnTo>
                <a:lnTo>
                  <a:pt x="885" y="1700"/>
                </a:lnTo>
                <a:lnTo>
                  <a:pt x="951" y="1700"/>
                </a:lnTo>
                <a:lnTo>
                  <a:pt x="962" y="1720"/>
                </a:lnTo>
                <a:lnTo>
                  <a:pt x="966" y="1740"/>
                </a:lnTo>
                <a:lnTo>
                  <a:pt x="963" y="1760"/>
                </a:lnTo>
                <a:lnTo>
                  <a:pt x="953" y="1780"/>
                </a:lnTo>
                <a:lnTo>
                  <a:pt x="771" y="1960"/>
                </a:lnTo>
                <a:lnTo>
                  <a:pt x="753" y="1980"/>
                </a:lnTo>
                <a:close/>
                <a:moveTo>
                  <a:pt x="1064" y="2220"/>
                </a:moveTo>
                <a:lnTo>
                  <a:pt x="878" y="2220"/>
                </a:lnTo>
                <a:lnTo>
                  <a:pt x="906" y="2200"/>
                </a:lnTo>
                <a:lnTo>
                  <a:pt x="934" y="2200"/>
                </a:lnTo>
                <a:lnTo>
                  <a:pt x="960" y="2180"/>
                </a:lnTo>
                <a:lnTo>
                  <a:pt x="983" y="2160"/>
                </a:lnTo>
                <a:lnTo>
                  <a:pt x="1212" y="1920"/>
                </a:lnTo>
                <a:lnTo>
                  <a:pt x="1269" y="1920"/>
                </a:lnTo>
                <a:lnTo>
                  <a:pt x="1280" y="1940"/>
                </a:lnTo>
                <a:lnTo>
                  <a:pt x="1284" y="1960"/>
                </a:lnTo>
                <a:lnTo>
                  <a:pt x="1281" y="1980"/>
                </a:lnTo>
                <a:lnTo>
                  <a:pt x="1272" y="2000"/>
                </a:lnTo>
                <a:lnTo>
                  <a:pt x="1064" y="2220"/>
                </a:lnTo>
                <a:close/>
                <a:moveTo>
                  <a:pt x="2304" y="2300"/>
                </a:moveTo>
                <a:lnTo>
                  <a:pt x="2158" y="2300"/>
                </a:lnTo>
                <a:lnTo>
                  <a:pt x="2180" y="2280"/>
                </a:lnTo>
                <a:lnTo>
                  <a:pt x="2201" y="2280"/>
                </a:lnTo>
                <a:lnTo>
                  <a:pt x="2219" y="2260"/>
                </a:lnTo>
                <a:lnTo>
                  <a:pt x="2221" y="2260"/>
                </a:lnTo>
                <a:lnTo>
                  <a:pt x="2233" y="2240"/>
                </a:lnTo>
                <a:lnTo>
                  <a:pt x="2242" y="2220"/>
                </a:lnTo>
                <a:lnTo>
                  <a:pt x="2246" y="2200"/>
                </a:lnTo>
                <a:lnTo>
                  <a:pt x="2247" y="2180"/>
                </a:lnTo>
                <a:lnTo>
                  <a:pt x="2243" y="2160"/>
                </a:lnTo>
                <a:lnTo>
                  <a:pt x="2237" y="2140"/>
                </a:lnTo>
                <a:lnTo>
                  <a:pt x="2227" y="2120"/>
                </a:lnTo>
                <a:lnTo>
                  <a:pt x="2215" y="2100"/>
                </a:lnTo>
                <a:lnTo>
                  <a:pt x="2037" y="1960"/>
                </a:lnTo>
                <a:lnTo>
                  <a:pt x="2031" y="1940"/>
                </a:lnTo>
                <a:lnTo>
                  <a:pt x="2015" y="1940"/>
                </a:lnTo>
                <a:lnTo>
                  <a:pt x="1997" y="1920"/>
                </a:lnTo>
                <a:lnTo>
                  <a:pt x="2145" y="1920"/>
                </a:lnTo>
                <a:lnTo>
                  <a:pt x="2272" y="2020"/>
                </a:lnTo>
                <a:lnTo>
                  <a:pt x="2279" y="2040"/>
                </a:lnTo>
                <a:lnTo>
                  <a:pt x="2295" y="2040"/>
                </a:lnTo>
                <a:lnTo>
                  <a:pt x="2312" y="2060"/>
                </a:lnTo>
                <a:lnTo>
                  <a:pt x="2518" y="2060"/>
                </a:lnTo>
                <a:lnTo>
                  <a:pt x="2507" y="2080"/>
                </a:lnTo>
                <a:lnTo>
                  <a:pt x="2505" y="2080"/>
                </a:lnTo>
                <a:lnTo>
                  <a:pt x="2472" y="2120"/>
                </a:lnTo>
                <a:lnTo>
                  <a:pt x="2433" y="2140"/>
                </a:lnTo>
                <a:lnTo>
                  <a:pt x="2391" y="2160"/>
                </a:lnTo>
                <a:lnTo>
                  <a:pt x="2341" y="2160"/>
                </a:lnTo>
                <a:lnTo>
                  <a:pt x="2340" y="2200"/>
                </a:lnTo>
                <a:lnTo>
                  <a:pt x="2332" y="2240"/>
                </a:lnTo>
                <a:lnTo>
                  <a:pt x="2316" y="2280"/>
                </a:lnTo>
                <a:lnTo>
                  <a:pt x="2304" y="2300"/>
                </a:lnTo>
                <a:close/>
                <a:moveTo>
                  <a:pt x="1225" y="2500"/>
                </a:moveTo>
                <a:lnTo>
                  <a:pt x="1078" y="2500"/>
                </a:lnTo>
                <a:lnTo>
                  <a:pt x="1043" y="2480"/>
                </a:lnTo>
                <a:lnTo>
                  <a:pt x="1011" y="2460"/>
                </a:lnTo>
                <a:lnTo>
                  <a:pt x="1009" y="2460"/>
                </a:lnTo>
                <a:lnTo>
                  <a:pt x="980" y="2420"/>
                </a:lnTo>
                <a:lnTo>
                  <a:pt x="959" y="2380"/>
                </a:lnTo>
                <a:lnTo>
                  <a:pt x="945" y="2340"/>
                </a:lnTo>
                <a:lnTo>
                  <a:pt x="939" y="2300"/>
                </a:lnTo>
                <a:lnTo>
                  <a:pt x="795" y="2300"/>
                </a:lnTo>
                <a:lnTo>
                  <a:pt x="756" y="2280"/>
                </a:lnTo>
                <a:lnTo>
                  <a:pt x="719" y="2240"/>
                </a:lnTo>
                <a:lnTo>
                  <a:pt x="717" y="2240"/>
                </a:lnTo>
                <a:lnTo>
                  <a:pt x="684" y="2200"/>
                </a:lnTo>
                <a:lnTo>
                  <a:pt x="659" y="2160"/>
                </a:lnTo>
                <a:lnTo>
                  <a:pt x="644" y="2120"/>
                </a:lnTo>
                <a:lnTo>
                  <a:pt x="637" y="2080"/>
                </a:lnTo>
                <a:lnTo>
                  <a:pt x="637" y="2060"/>
                </a:lnTo>
                <a:lnTo>
                  <a:pt x="732" y="2060"/>
                </a:lnTo>
                <a:lnTo>
                  <a:pt x="731" y="2080"/>
                </a:lnTo>
                <a:lnTo>
                  <a:pt x="735" y="2100"/>
                </a:lnTo>
                <a:lnTo>
                  <a:pt x="745" y="2120"/>
                </a:lnTo>
                <a:lnTo>
                  <a:pt x="760" y="2160"/>
                </a:lnTo>
                <a:lnTo>
                  <a:pt x="779" y="2180"/>
                </a:lnTo>
                <a:lnTo>
                  <a:pt x="782" y="2180"/>
                </a:lnTo>
                <a:lnTo>
                  <a:pt x="804" y="2200"/>
                </a:lnTo>
                <a:lnTo>
                  <a:pt x="853" y="2200"/>
                </a:lnTo>
                <a:lnTo>
                  <a:pt x="878" y="2220"/>
                </a:lnTo>
                <a:lnTo>
                  <a:pt x="1064" y="2220"/>
                </a:lnTo>
                <a:lnTo>
                  <a:pt x="1050" y="2240"/>
                </a:lnTo>
                <a:lnTo>
                  <a:pt x="1040" y="2260"/>
                </a:lnTo>
                <a:lnTo>
                  <a:pt x="1035" y="2280"/>
                </a:lnTo>
                <a:lnTo>
                  <a:pt x="1034" y="2300"/>
                </a:lnTo>
                <a:lnTo>
                  <a:pt x="1037" y="2320"/>
                </a:lnTo>
                <a:lnTo>
                  <a:pt x="1045" y="2340"/>
                </a:lnTo>
                <a:lnTo>
                  <a:pt x="1056" y="2360"/>
                </a:lnTo>
                <a:lnTo>
                  <a:pt x="1072" y="2380"/>
                </a:lnTo>
                <a:lnTo>
                  <a:pt x="1074" y="2380"/>
                </a:lnTo>
                <a:lnTo>
                  <a:pt x="1092" y="2400"/>
                </a:lnTo>
                <a:lnTo>
                  <a:pt x="1111" y="2420"/>
                </a:lnTo>
                <a:lnTo>
                  <a:pt x="1346" y="2420"/>
                </a:lnTo>
                <a:lnTo>
                  <a:pt x="1339" y="2460"/>
                </a:lnTo>
                <a:lnTo>
                  <a:pt x="1345" y="2480"/>
                </a:lnTo>
                <a:lnTo>
                  <a:pt x="1248" y="2480"/>
                </a:lnTo>
                <a:lnTo>
                  <a:pt x="1225" y="2500"/>
                </a:lnTo>
                <a:close/>
                <a:moveTo>
                  <a:pt x="1346" y="2420"/>
                </a:moveTo>
                <a:lnTo>
                  <a:pt x="1175" y="2420"/>
                </a:lnTo>
                <a:lnTo>
                  <a:pt x="1198" y="2400"/>
                </a:lnTo>
                <a:lnTo>
                  <a:pt x="1219" y="2400"/>
                </a:lnTo>
                <a:lnTo>
                  <a:pt x="1237" y="2380"/>
                </a:lnTo>
                <a:lnTo>
                  <a:pt x="1446" y="2140"/>
                </a:lnTo>
                <a:lnTo>
                  <a:pt x="1513" y="2140"/>
                </a:lnTo>
                <a:lnTo>
                  <a:pt x="1524" y="2160"/>
                </a:lnTo>
                <a:lnTo>
                  <a:pt x="1529" y="2180"/>
                </a:lnTo>
                <a:lnTo>
                  <a:pt x="1526" y="2200"/>
                </a:lnTo>
                <a:lnTo>
                  <a:pt x="1517" y="2200"/>
                </a:lnTo>
                <a:lnTo>
                  <a:pt x="1370" y="2380"/>
                </a:lnTo>
                <a:lnTo>
                  <a:pt x="1346" y="2420"/>
                </a:lnTo>
                <a:close/>
                <a:moveTo>
                  <a:pt x="2293" y="2320"/>
                </a:moveTo>
                <a:lnTo>
                  <a:pt x="1967" y="2320"/>
                </a:lnTo>
                <a:lnTo>
                  <a:pt x="1823" y="2180"/>
                </a:lnTo>
                <a:lnTo>
                  <a:pt x="1801" y="2180"/>
                </a:lnTo>
                <a:lnTo>
                  <a:pt x="1784" y="2160"/>
                </a:lnTo>
                <a:lnTo>
                  <a:pt x="1927" y="2160"/>
                </a:lnTo>
                <a:lnTo>
                  <a:pt x="2021" y="2240"/>
                </a:lnTo>
                <a:lnTo>
                  <a:pt x="2031" y="2240"/>
                </a:lnTo>
                <a:lnTo>
                  <a:pt x="2064" y="2260"/>
                </a:lnTo>
                <a:lnTo>
                  <a:pt x="2080" y="2280"/>
                </a:lnTo>
                <a:lnTo>
                  <a:pt x="2098" y="2280"/>
                </a:lnTo>
                <a:lnTo>
                  <a:pt x="2116" y="2300"/>
                </a:lnTo>
                <a:lnTo>
                  <a:pt x="2304" y="2300"/>
                </a:lnTo>
                <a:lnTo>
                  <a:pt x="2293" y="2320"/>
                </a:lnTo>
                <a:close/>
                <a:moveTo>
                  <a:pt x="1930" y="2600"/>
                </a:moveTo>
                <a:lnTo>
                  <a:pt x="1852" y="2600"/>
                </a:lnTo>
                <a:lnTo>
                  <a:pt x="1818" y="2580"/>
                </a:lnTo>
                <a:lnTo>
                  <a:pt x="1785" y="2560"/>
                </a:lnTo>
                <a:lnTo>
                  <a:pt x="1755" y="2540"/>
                </a:lnTo>
                <a:lnTo>
                  <a:pt x="1709" y="2500"/>
                </a:lnTo>
                <a:lnTo>
                  <a:pt x="1917" y="2500"/>
                </a:lnTo>
                <a:lnTo>
                  <a:pt x="1937" y="2480"/>
                </a:lnTo>
                <a:lnTo>
                  <a:pt x="1955" y="2480"/>
                </a:lnTo>
                <a:lnTo>
                  <a:pt x="1971" y="2460"/>
                </a:lnTo>
                <a:lnTo>
                  <a:pt x="1973" y="2460"/>
                </a:lnTo>
                <a:lnTo>
                  <a:pt x="1985" y="2440"/>
                </a:lnTo>
                <a:lnTo>
                  <a:pt x="1994" y="2420"/>
                </a:lnTo>
                <a:lnTo>
                  <a:pt x="1998" y="2400"/>
                </a:lnTo>
                <a:lnTo>
                  <a:pt x="1999" y="2380"/>
                </a:lnTo>
                <a:lnTo>
                  <a:pt x="1995" y="2360"/>
                </a:lnTo>
                <a:lnTo>
                  <a:pt x="1989" y="2340"/>
                </a:lnTo>
                <a:lnTo>
                  <a:pt x="1979" y="2320"/>
                </a:lnTo>
                <a:lnTo>
                  <a:pt x="2291" y="2320"/>
                </a:lnTo>
                <a:lnTo>
                  <a:pt x="2258" y="2340"/>
                </a:lnTo>
                <a:lnTo>
                  <a:pt x="2220" y="2380"/>
                </a:lnTo>
                <a:lnTo>
                  <a:pt x="2094" y="2380"/>
                </a:lnTo>
                <a:lnTo>
                  <a:pt x="2091" y="2420"/>
                </a:lnTo>
                <a:lnTo>
                  <a:pt x="2082" y="2460"/>
                </a:lnTo>
                <a:lnTo>
                  <a:pt x="2067" y="2500"/>
                </a:lnTo>
                <a:lnTo>
                  <a:pt x="2045" y="2520"/>
                </a:lnTo>
                <a:lnTo>
                  <a:pt x="2043" y="2520"/>
                </a:lnTo>
                <a:lnTo>
                  <a:pt x="2010" y="2560"/>
                </a:lnTo>
                <a:lnTo>
                  <a:pt x="1972" y="2580"/>
                </a:lnTo>
                <a:lnTo>
                  <a:pt x="1930" y="2600"/>
                </a:lnTo>
                <a:close/>
                <a:moveTo>
                  <a:pt x="1545" y="2660"/>
                </a:moveTo>
                <a:lnTo>
                  <a:pt x="1385" y="2660"/>
                </a:lnTo>
                <a:lnTo>
                  <a:pt x="1349" y="2640"/>
                </a:lnTo>
                <a:lnTo>
                  <a:pt x="1317" y="2620"/>
                </a:lnTo>
                <a:lnTo>
                  <a:pt x="1314" y="2620"/>
                </a:lnTo>
                <a:lnTo>
                  <a:pt x="1289" y="2580"/>
                </a:lnTo>
                <a:lnTo>
                  <a:pt x="1270" y="2560"/>
                </a:lnTo>
                <a:lnTo>
                  <a:pt x="1256" y="2520"/>
                </a:lnTo>
                <a:lnTo>
                  <a:pt x="1248" y="2480"/>
                </a:lnTo>
                <a:lnTo>
                  <a:pt x="1345" y="2480"/>
                </a:lnTo>
                <a:lnTo>
                  <a:pt x="1350" y="2500"/>
                </a:lnTo>
                <a:lnTo>
                  <a:pt x="1378" y="2540"/>
                </a:lnTo>
                <a:lnTo>
                  <a:pt x="1380" y="2540"/>
                </a:lnTo>
                <a:lnTo>
                  <a:pt x="1398" y="2560"/>
                </a:lnTo>
                <a:lnTo>
                  <a:pt x="1418" y="2560"/>
                </a:lnTo>
                <a:lnTo>
                  <a:pt x="1440" y="2580"/>
                </a:lnTo>
                <a:lnTo>
                  <a:pt x="1635" y="2580"/>
                </a:lnTo>
                <a:lnTo>
                  <a:pt x="1616" y="2600"/>
                </a:lnTo>
                <a:lnTo>
                  <a:pt x="1582" y="2640"/>
                </a:lnTo>
                <a:lnTo>
                  <a:pt x="1545" y="2660"/>
                </a:lnTo>
                <a:close/>
                <a:moveTo>
                  <a:pt x="1176" y="2520"/>
                </a:moveTo>
                <a:lnTo>
                  <a:pt x="1151" y="2520"/>
                </a:lnTo>
                <a:lnTo>
                  <a:pt x="1114" y="2500"/>
                </a:lnTo>
                <a:lnTo>
                  <a:pt x="1201" y="2500"/>
                </a:lnTo>
                <a:lnTo>
                  <a:pt x="1176" y="2520"/>
                </a:lnTo>
                <a:close/>
              </a:path>
            </a:pathLst>
          </a:custGeom>
          <a:solidFill>
            <a:srgbClr val="0F0E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57491F7-E084-3EF0-53A9-6B5816364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320" y="1432692"/>
            <a:ext cx="7264070" cy="438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554480" marR="1783080" algn="ctr">
              <a:spcAft>
                <a:spcPts val="0"/>
              </a:spcAft>
            </a:pPr>
            <a:r>
              <a:rPr lang="pl-PL" sz="20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RODZICU!</a:t>
            </a:r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1554480" marR="1783080" algn="ctr">
              <a:spcBef>
                <a:spcPts val="870"/>
              </a:spcBef>
              <a:spcAft>
                <a:spcPts val="0"/>
              </a:spcAft>
            </a:pPr>
            <a:r>
              <a:rPr lang="pl-PL" sz="20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OPIEKUNIE!</a:t>
            </a:r>
          </a:p>
          <a:p>
            <a:pPr marL="1554480" marR="1783080" algn="ctr">
              <a:spcBef>
                <a:spcPts val="870"/>
              </a:spcBef>
              <a:spcAft>
                <a:spcPts val="0"/>
              </a:spcAft>
            </a:pPr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Monitoruj aktywność swoich dzieci w sieci, by mieć świadomość, z jakich stron internetowych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korzystają i z kim się kontaktują.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Możesz również skorzystać z oprogramowania do kontroli rodzicielskiej, które pozwoli Ci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kontrolować, jakie treści oglądają i z kim się kontaktują.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851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DD517-07BF-5AF5-8AD8-5BCEEAD72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733" y="382149"/>
            <a:ext cx="10779329" cy="127071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pl-PL" sz="4400" b="1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WSPÓLNIE DBAMY O BEZPIECZEŃSTWO DZIECI W INTERNECIE</a:t>
            </a:r>
            <a:br>
              <a:rPr lang="pl-PL" sz="3100" b="1" i="0" u="none" strike="noStrike" baseline="0" dirty="0">
                <a:latin typeface="Open Sans" panose="020B0606030504020204" pitchFamily="34" charset="0"/>
              </a:rPr>
            </a:br>
            <a:endParaRPr lang="pl-PL" sz="1800" dirty="0"/>
          </a:p>
        </p:txBody>
      </p:sp>
      <p:pic>
        <p:nvPicPr>
          <p:cNvPr id="5" name="Obraz 4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578021BC-EA40-6819-594A-BA9D02888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10" y="1652862"/>
            <a:ext cx="3812931" cy="381293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4333AE3-0BF9-12C9-260A-31CCF712A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261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">
            <a:extLst>
              <a:ext uri="{FF2B5EF4-FFF2-40B4-BE49-F238E27FC236}">
                <a16:creationId xmlns:a16="http://schemas.microsoft.com/office/drawing/2014/main" id="{3BBC8AE4-7FB6-52AB-9F3F-601886718B41}"/>
              </a:ext>
            </a:extLst>
          </p:cNvPr>
          <p:cNvSpPr>
            <a:spLocks/>
          </p:cNvSpPr>
          <p:nvPr/>
        </p:nvSpPr>
        <p:spPr bwMode="auto">
          <a:xfrm>
            <a:off x="-1768247" y="-1137334"/>
            <a:ext cx="1857375" cy="1689100"/>
          </a:xfrm>
          <a:custGeom>
            <a:avLst/>
            <a:gdLst>
              <a:gd name="T0" fmla="+- 0 847 533"/>
              <a:gd name="T1" fmla="*/ T0 w 2924"/>
              <a:gd name="T2" fmla="+- 0 2011 111"/>
              <a:gd name="T3" fmla="*/ 2011 h 2660"/>
              <a:gd name="T4" fmla="+- 0 626 533"/>
              <a:gd name="T5" fmla="*/ T4 w 2924"/>
              <a:gd name="T6" fmla="+- 0 1291 111"/>
              <a:gd name="T7" fmla="*/ 1291 h 2660"/>
              <a:gd name="T8" fmla="+- 0 572 533"/>
              <a:gd name="T9" fmla="*/ T8 w 2924"/>
              <a:gd name="T10" fmla="+- 0 671 111"/>
              <a:gd name="T11" fmla="*/ 671 h 2660"/>
              <a:gd name="T12" fmla="+- 0 961 533"/>
              <a:gd name="T13" fmla="*/ T12 w 2924"/>
              <a:gd name="T14" fmla="+- 0 191 111"/>
              <a:gd name="T15" fmla="*/ 191 h 2660"/>
              <a:gd name="T16" fmla="+- 0 1182 533"/>
              <a:gd name="T17" fmla="*/ T16 w 2924"/>
              <a:gd name="T18" fmla="+- 0 211 111"/>
              <a:gd name="T19" fmla="*/ 211 h 2660"/>
              <a:gd name="T20" fmla="+- 0 698 533"/>
              <a:gd name="T21" fmla="*/ T20 w 2924"/>
              <a:gd name="T22" fmla="+- 0 611 111"/>
              <a:gd name="T23" fmla="*/ 611 h 2660"/>
              <a:gd name="T24" fmla="+- 0 704 533"/>
              <a:gd name="T25" fmla="*/ T24 w 2924"/>
              <a:gd name="T26" fmla="+- 0 1231 111"/>
              <a:gd name="T27" fmla="*/ 1231 h 2660"/>
              <a:gd name="T28" fmla="+- 0 936 533"/>
              <a:gd name="T29" fmla="*/ T28 w 2924"/>
              <a:gd name="T30" fmla="+- 0 1931 111"/>
              <a:gd name="T31" fmla="*/ 1931 h 2660"/>
              <a:gd name="T32" fmla="+- 0 1286 533"/>
              <a:gd name="T33" fmla="*/ T32 w 2924"/>
              <a:gd name="T34" fmla="+- 0 2091 111"/>
              <a:gd name="T35" fmla="*/ 2091 h 2660"/>
              <a:gd name="T36" fmla="+- 0 2161 533"/>
              <a:gd name="T37" fmla="*/ T36 w 2924"/>
              <a:gd name="T38" fmla="+- 0 271 111"/>
              <a:gd name="T39" fmla="*/ 271 h 2660"/>
              <a:gd name="T40" fmla="+- 0 2650 533"/>
              <a:gd name="T41" fmla="*/ T40 w 2924"/>
              <a:gd name="T42" fmla="+- 0 191 111"/>
              <a:gd name="T43" fmla="*/ 191 h 2660"/>
              <a:gd name="T44" fmla="+- 0 2408 533"/>
              <a:gd name="T45" fmla="*/ T44 w 2924"/>
              <a:gd name="T46" fmla="+- 0 1071 111"/>
              <a:gd name="T47" fmla="*/ 1071 h 2660"/>
              <a:gd name="T48" fmla="+- 0 1823 533"/>
              <a:gd name="T49" fmla="*/ T48 w 2924"/>
              <a:gd name="T50" fmla="+- 0 391 111"/>
              <a:gd name="T51" fmla="*/ 391 h 2660"/>
              <a:gd name="T52" fmla="+- 0 1828 533"/>
              <a:gd name="T53" fmla="*/ T52 w 2924"/>
              <a:gd name="T54" fmla="+- 0 271 111"/>
              <a:gd name="T55" fmla="*/ 271 h 2660"/>
              <a:gd name="T56" fmla="+- 0 2556 533"/>
              <a:gd name="T57" fmla="*/ T56 w 2924"/>
              <a:gd name="T58" fmla="+- 0 1051 111"/>
              <a:gd name="T59" fmla="*/ 1051 h 2660"/>
              <a:gd name="T60" fmla="+- 0 3362 533"/>
              <a:gd name="T61" fmla="*/ T60 w 2924"/>
              <a:gd name="T62" fmla="+- 0 951 111"/>
              <a:gd name="T63" fmla="*/ 951 h 2660"/>
              <a:gd name="T64" fmla="+- 0 3154 533"/>
              <a:gd name="T65" fmla="*/ T64 w 2924"/>
              <a:gd name="T66" fmla="+- 0 411 111"/>
              <a:gd name="T67" fmla="*/ 411 h 2660"/>
              <a:gd name="T68" fmla="+- 0 3096 533"/>
              <a:gd name="T69" fmla="*/ T68 w 2924"/>
              <a:gd name="T70" fmla="+- 0 231 111"/>
              <a:gd name="T71" fmla="*/ 231 h 2660"/>
              <a:gd name="T72" fmla="+- 0 3436 533"/>
              <a:gd name="T73" fmla="*/ T72 w 2924"/>
              <a:gd name="T74" fmla="+- 0 731 111"/>
              <a:gd name="T75" fmla="*/ 731 h 2660"/>
              <a:gd name="T76" fmla="+- 0 3324 533"/>
              <a:gd name="T77" fmla="*/ T76 w 2924"/>
              <a:gd name="T78" fmla="+- 0 1351 111"/>
              <a:gd name="T79" fmla="*/ 1351 h 2660"/>
              <a:gd name="T80" fmla="+- 0 1154 533"/>
              <a:gd name="T81" fmla="*/ T80 w 2924"/>
              <a:gd name="T82" fmla="+- 0 1651 111"/>
              <a:gd name="T83" fmla="*/ 1651 h 2660"/>
              <a:gd name="T84" fmla="+- 0 2058 533"/>
              <a:gd name="T85" fmla="*/ T84 w 2924"/>
              <a:gd name="T86" fmla="+- 0 1051 111"/>
              <a:gd name="T87" fmla="*/ 1051 h 2660"/>
              <a:gd name="T88" fmla="+- 0 2168 533"/>
              <a:gd name="T89" fmla="*/ T88 w 2924"/>
              <a:gd name="T90" fmla="+- 0 2691 111"/>
              <a:gd name="T91" fmla="*/ 2691 h 2660"/>
              <a:gd name="T92" fmla="+- 0 2082 533"/>
              <a:gd name="T93" fmla="*/ T92 w 2924"/>
              <a:gd name="T94" fmla="+- 0 2311 111"/>
              <a:gd name="T95" fmla="*/ 2311 h 2660"/>
              <a:gd name="T96" fmla="+- 0 2297 533"/>
              <a:gd name="T97" fmla="*/ T96 w 2924"/>
              <a:gd name="T98" fmla="+- 0 2091 111"/>
              <a:gd name="T99" fmla="*/ 2091 h 2660"/>
              <a:gd name="T100" fmla="+- 0 2502 533"/>
              <a:gd name="T101" fmla="*/ T100 w 2924"/>
              <a:gd name="T102" fmla="+- 0 1891 111"/>
              <a:gd name="T103" fmla="*/ 1891 h 2660"/>
              <a:gd name="T104" fmla="+- 0 2716 533"/>
              <a:gd name="T105" fmla="*/ T104 w 2924"/>
              <a:gd name="T106" fmla="+- 0 1691 111"/>
              <a:gd name="T107" fmla="*/ 1691 h 2660"/>
              <a:gd name="T108" fmla="+- 0 2957 533"/>
              <a:gd name="T109" fmla="*/ T108 w 2924"/>
              <a:gd name="T110" fmla="+- 0 1471 111"/>
              <a:gd name="T111" fmla="*/ 1471 h 2660"/>
              <a:gd name="T112" fmla="+- 0 2838 533"/>
              <a:gd name="T113" fmla="*/ T112 w 2924"/>
              <a:gd name="T114" fmla="+- 0 1611 111"/>
              <a:gd name="T115" fmla="*/ 1611 h 2660"/>
              <a:gd name="T116" fmla="+- 0 2657 533"/>
              <a:gd name="T117" fmla="*/ T116 w 2924"/>
              <a:gd name="T118" fmla="+- 0 1811 111"/>
              <a:gd name="T119" fmla="*/ 1811 h 2660"/>
              <a:gd name="T120" fmla="+- 0 2448 533"/>
              <a:gd name="T121" fmla="*/ T120 w 2924"/>
              <a:gd name="T122" fmla="+- 0 2051 111"/>
              <a:gd name="T123" fmla="*/ 2051 h 2660"/>
              <a:gd name="T124" fmla="+- 0 2391 533"/>
              <a:gd name="T125" fmla="*/ T124 w 2924"/>
              <a:gd name="T126" fmla="+- 0 2191 111"/>
              <a:gd name="T127" fmla="*/ 2191 h 2660"/>
              <a:gd name="T128" fmla="+- 0 2167 533"/>
              <a:gd name="T129" fmla="*/ T128 w 2924"/>
              <a:gd name="T130" fmla="+- 0 2391 111"/>
              <a:gd name="T131" fmla="*/ 2391 h 2660"/>
              <a:gd name="T132" fmla="+- 0 3168 533"/>
              <a:gd name="T133" fmla="*/ T132 w 2924"/>
              <a:gd name="T134" fmla="+- 0 1951 111"/>
              <a:gd name="T135" fmla="*/ 1951 h 2660"/>
              <a:gd name="T136" fmla="+- 0 2977 533"/>
              <a:gd name="T137" fmla="*/ T136 w 2924"/>
              <a:gd name="T138" fmla="+- 0 1571 111"/>
              <a:gd name="T139" fmla="*/ 1571 h 2660"/>
              <a:gd name="T140" fmla="+- 0 2928 533"/>
              <a:gd name="T141" fmla="*/ T140 w 2924"/>
              <a:gd name="T142" fmla="+- 0 2171 111"/>
              <a:gd name="T143" fmla="*/ 2171 h 2660"/>
              <a:gd name="T144" fmla="+- 0 2984 533"/>
              <a:gd name="T145" fmla="*/ T144 w 2924"/>
              <a:gd name="T146" fmla="+- 0 2011 111"/>
              <a:gd name="T147" fmla="*/ 2011 h 2660"/>
              <a:gd name="T148" fmla="+- 0 3017 533"/>
              <a:gd name="T149" fmla="*/ T148 w 2924"/>
              <a:gd name="T150" fmla="+- 0 1911 111"/>
              <a:gd name="T151" fmla="*/ 1911 h 2660"/>
              <a:gd name="T152" fmla="+- 0 3161 533"/>
              <a:gd name="T153" fmla="*/ T152 w 2924"/>
              <a:gd name="T154" fmla="+- 0 2051 111"/>
              <a:gd name="T155" fmla="*/ 2051 h 2660"/>
              <a:gd name="T156" fmla="+- 0 1195 533"/>
              <a:gd name="T157" fmla="*/ T156 w 2924"/>
              <a:gd name="T158" fmla="+- 0 2051 111"/>
              <a:gd name="T159" fmla="*/ 2051 h 2660"/>
              <a:gd name="T160" fmla="+- 0 1597 533"/>
              <a:gd name="T161" fmla="*/ T160 w 2924"/>
              <a:gd name="T162" fmla="+- 0 2331 111"/>
              <a:gd name="T163" fmla="*/ 2331 h 2660"/>
              <a:gd name="T164" fmla="+- 0 1817 533"/>
              <a:gd name="T165" fmla="*/ T164 w 2924"/>
              <a:gd name="T166" fmla="+- 0 2071 111"/>
              <a:gd name="T167" fmla="*/ 2071 h 2660"/>
              <a:gd name="T168" fmla="+- 0 2754 533"/>
              <a:gd name="T169" fmla="*/ T168 w 2924"/>
              <a:gd name="T170" fmla="+- 0 2371 111"/>
              <a:gd name="T171" fmla="*/ 2371 h 2660"/>
              <a:gd name="T172" fmla="+- 0 2570 533"/>
              <a:gd name="T173" fmla="*/ T172 w 2924"/>
              <a:gd name="T174" fmla="+- 0 2071 111"/>
              <a:gd name="T175" fmla="*/ 2071 h 2660"/>
              <a:gd name="T176" fmla="+- 0 3051 533"/>
              <a:gd name="T177" fmla="*/ T176 w 2924"/>
              <a:gd name="T178" fmla="+- 0 2171 111"/>
              <a:gd name="T179" fmla="*/ 2171 h 2660"/>
              <a:gd name="T180" fmla="+- 0 2849 533"/>
              <a:gd name="T181" fmla="*/ T180 w 2924"/>
              <a:gd name="T182" fmla="+- 0 2391 111"/>
              <a:gd name="T183" fmla="*/ 2391 h 2660"/>
              <a:gd name="T184" fmla="+- 0 1478 533"/>
              <a:gd name="T185" fmla="*/ T184 w 2924"/>
              <a:gd name="T186" fmla="+- 0 2451 111"/>
              <a:gd name="T187" fmla="*/ 2451 h 2660"/>
              <a:gd name="T188" fmla="+- 0 1170 533"/>
              <a:gd name="T189" fmla="*/ T188 w 2924"/>
              <a:gd name="T190" fmla="+- 0 2191 111"/>
              <a:gd name="T191" fmla="*/ 2191 h 2660"/>
              <a:gd name="T192" fmla="+- 0 1337 533"/>
              <a:gd name="T193" fmla="*/ T192 w 2924"/>
              <a:gd name="T194" fmla="+- 0 2311 111"/>
              <a:gd name="T195" fmla="*/ 2311 h 2660"/>
              <a:gd name="T196" fmla="+- 0 1578 533"/>
              <a:gd name="T197" fmla="*/ T196 w 2924"/>
              <a:gd name="T198" fmla="+- 0 2451 111"/>
              <a:gd name="T199" fmla="*/ 2451 h 2660"/>
              <a:gd name="T200" fmla="+- 0 1781 533"/>
              <a:gd name="T201" fmla="*/ T200 w 2924"/>
              <a:gd name="T202" fmla="+- 0 2591 111"/>
              <a:gd name="T203" fmla="*/ 2591 h 2660"/>
              <a:gd name="T204" fmla="+- 0 2057 533"/>
              <a:gd name="T205" fmla="*/ T204 w 2924"/>
              <a:gd name="T206" fmla="+- 0 2271 111"/>
              <a:gd name="T207" fmla="*/ 2271 h 2660"/>
              <a:gd name="T208" fmla="+- 0 2334 533"/>
              <a:gd name="T209" fmla="*/ T208 w 2924"/>
              <a:gd name="T210" fmla="+- 0 2291 111"/>
              <a:gd name="T211" fmla="*/ 2291 h 2660"/>
              <a:gd name="T212" fmla="+- 0 2837 533"/>
              <a:gd name="T213" fmla="*/ T212 w 2924"/>
              <a:gd name="T214" fmla="+- 0 2411 111"/>
              <a:gd name="T215" fmla="*/ 2411 h 2660"/>
              <a:gd name="T216" fmla="+- 0 2470 533"/>
              <a:gd name="T217" fmla="*/ T216 w 2924"/>
              <a:gd name="T218" fmla="+- 0 2591 111"/>
              <a:gd name="T219" fmla="*/ 2591 h 2660"/>
              <a:gd name="T220" fmla="+- 0 2522 533"/>
              <a:gd name="T221" fmla="*/ T220 w 2924"/>
              <a:gd name="T222" fmla="+- 0 2451 111"/>
              <a:gd name="T223" fmla="*/ 2451 h 2660"/>
              <a:gd name="T224" fmla="+- 0 2578 533"/>
              <a:gd name="T225" fmla="*/ T224 w 2924"/>
              <a:gd name="T226" fmla="+- 0 2631 111"/>
              <a:gd name="T227" fmla="*/ 2631 h 2660"/>
              <a:gd name="T228" fmla="+- 0 1847 533"/>
              <a:gd name="T229" fmla="*/ T228 w 2924"/>
              <a:gd name="T230" fmla="+- 0 2731 111"/>
              <a:gd name="T231" fmla="*/ 2731 h 2660"/>
              <a:gd name="T232" fmla="+- 0 1931 533"/>
              <a:gd name="T233" fmla="*/ T232 w 2924"/>
              <a:gd name="T234" fmla="+- 0 2671 111"/>
              <a:gd name="T235" fmla="*/ 2671 h 2660"/>
              <a:gd name="T236" fmla="+- 0 1647 533"/>
              <a:gd name="T237" fmla="*/ T236 w 2924"/>
              <a:gd name="T238" fmla="+- 0 2611 111"/>
              <a:gd name="T239" fmla="*/ 2611 h 266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</a:cxnLst>
            <a:rect l="0" t="0" r="r" b="b"/>
            <a:pathLst>
              <a:path w="2924" h="2660">
                <a:moveTo>
                  <a:pt x="616" y="2080"/>
                </a:moveTo>
                <a:lnTo>
                  <a:pt x="509" y="2080"/>
                </a:lnTo>
                <a:lnTo>
                  <a:pt x="466" y="2060"/>
                </a:lnTo>
                <a:lnTo>
                  <a:pt x="426" y="2040"/>
                </a:lnTo>
                <a:lnTo>
                  <a:pt x="389" y="2020"/>
                </a:lnTo>
                <a:lnTo>
                  <a:pt x="386" y="2020"/>
                </a:lnTo>
                <a:lnTo>
                  <a:pt x="354" y="1980"/>
                </a:lnTo>
                <a:lnTo>
                  <a:pt x="329" y="1940"/>
                </a:lnTo>
                <a:lnTo>
                  <a:pt x="314" y="1900"/>
                </a:lnTo>
                <a:lnTo>
                  <a:pt x="307" y="1840"/>
                </a:lnTo>
                <a:lnTo>
                  <a:pt x="309" y="1800"/>
                </a:lnTo>
                <a:lnTo>
                  <a:pt x="321" y="1760"/>
                </a:lnTo>
                <a:lnTo>
                  <a:pt x="342" y="1700"/>
                </a:lnTo>
                <a:lnTo>
                  <a:pt x="372" y="1660"/>
                </a:lnTo>
                <a:lnTo>
                  <a:pt x="429" y="1600"/>
                </a:lnTo>
                <a:lnTo>
                  <a:pt x="133" y="1240"/>
                </a:lnTo>
                <a:lnTo>
                  <a:pt x="132" y="1240"/>
                </a:lnTo>
                <a:lnTo>
                  <a:pt x="93" y="1180"/>
                </a:lnTo>
                <a:lnTo>
                  <a:pt x="62" y="1120"/>
                </a:lnTo>
                <a:lnTo>
                  <a:pt x="37" y="1040"/>
                </a:lnTo>
                <a:lnTo>
                  <a:pt x="18" y="980"/>
                </a:lnTo>
                <a:lnTo>
                  <a:pt x="6" y="900"/>
                </a:lnTo>
                <a:lnTo>
                  <a:pt x="0" y="840"/>
                </a:lnTo>
                <a:lnTo>
                  <a:pt x="0" y="760"/>
                </a:lnTo>
                <a:lnTo>
                  <a:pt x="7" y="700"/>
                </a:lnTo>
                <a:lnTo>
                  <a:pt x="20" y="620"/>
                </a:lnTo>
                <a:lnTo>
                  <a:pt x="39" y="560"/>
                </a:lnTo>
                <a:lnTo>
                  <a:pt x="64" y="480"/>
                </a:lnTo>
                <a:lnTo>
                  <a:pt x="95" y="420"/>
                </a:lnTo>
                <a:lnTo>
                  <a:pt x="132" y="360"/>
                </a:lnTo>
                <a:lnTo>
                  <a:pt x="176" y="300"/>
                </a:lnTo>
                <a:lnTo>
                  <a:pt x="225" y="240"/>
                </a:lnTo>
                <a:lnTo>
                  <a:pt x="234" y="240"/>
                </a:lnTo>
                <a:lnTo>
                  <a:pt x="295" y="180"/>
                </a:lnTo>
                <a:lnTo>
                  <a:pt x="360" y="120"/>
                </a:lnTo>
                <a:lnTo>
                  <a:pt x="428" y="80"/>
                </a:lnTo>
                <a:lnTo>
                  <a:pt x="500" y="60"/>
                </a:lnTo>
                <a:lnTo>
                  <a:pt x="574" y="20"/>
                </a:lnTo>
                <a:lnTo>
                  <a:pt x="651" y="0"/>
                </a:lnTo>
                <a:lnTo>
                  <a:pt x="953" y="0"/>
                </a:lnTo>
                <a:lnTo>
                  <a:pt x="1097" y="40"/>
                </a:lnTo>
                <a:lnTo>
                  <a:pt x="1165" y="80"/>
                </a:lnTo>
                <a:lnTo>
                  <a:pt x="806" y="80"/>
                </a:lnTo>
                <a:lnTo>
                  <a:pt x="727" y="100"/>
                </a:lnTo>
                <a:lnTo>
                  <a:pt x="649" y="100"/>
                </a:lnTo>
                <a:lnTo>
                  <a:pt x="573" y="120"/>
                </a:lnTo>
                <a:lnTo>
                  <a:pt x="500" y="160"/>
                </a:lnTo>
                <a:lnTo>
                  <a:pt x="429" y="200"/>
                </a:lnTo>
                <a:lnTo>
                  <a:pt x="363" y="240"/>
                </a:lnTo>
                <a:lnTo>
                  <a:pt x="302" y="300"/>
                </a:lnTo>
                <a:lnTo>
                  <a:pt x="292" y="300"/>
                </a:lnTo>
                <a:lnTo>
                  <a:pt x="243" y="360"/>
                </a:lnTo>
                <a:lnTo>
                  <a:pt x="200" y="420"/>
                </a:lnTo>
                <a:lnTo>
                  <a:pt x="165" y="500"/>
                </a:lnTo>
                <a:lnTo>
                  <a:pt x="136" y="560"/>
                </a:lnTo>
                <a:lnTo>
                  <a:pt x="115" y="620"/>
                </a:lnTo>
                <a:lnTo>
                  <a:pt x="101" y="700"/>
                </a:lnTo>
                <a:lnTo>
                  <a:pt x="94" y="780"/>
                </a:lnTo>
                <a:lnTo>
                  <a:pt x="95" y="840"/>
                </a:lnTo>
                <a:lnTo>
                  <a:pt x="102" y="920"/>
                </a:lnTo>
                <a:lnTo>
                  <a:pt x="118" y="980"/>
                </a:lnTo>
                <a:lnTo>
                  <a:pt x="140" y="1060"/>
                </a:lnTo>
                <a:lnTo>
                  <a:pt x="171" y="1120"/>
                </a:lnTo>
                <a:lnTo>
                  <a:pt x="209" y="1180"/>
                </a:lnTo>
                <a:lnTo>
                  <a:pt x="494" y="1540"/>
                </a:lnTo>
                <a:lnTo>
                  <a:pt x="621" y="1540"/>
                </a:lnTo>
                <a:lnTo>
                  <a:pt x="527" y="1640"/>
                </a:lnTo>
                <a:lnTo>
                  <a:pt x="526" y="1640"/>
                </a:lnTo>
                <a:lnTo>
                  <a:pt x="441" y="1740"/>
                </a:lnTo>
                <a:lnTo>
                  <a:pt x="423" y="1760"/>
                </a:lnTo>
                <a:lnTo>
                  <a:pt x="410" y="1780"/>
                </a:lnTo>
                <a:lnTo>
                  <a:pt x="403" y="1820"/>
                </a:lnTo>
                <a:lnTo>
                  <a:pt x="401" y="1840"/>
                </a:lnTo>
                <a:lnTo>
                  <a:pt x="405" y="1880"/>
                </a:lnTo>
                <a:lnTo>
                  <a:pt x="415" y="1900"/>
                </a:lnTo>
                <a:lnTo>
                  <a:pt x="430" y="1920"/>
                </a:lnTo>
                <a:lnTo>
                  <a:pt x="450" y="1940"/>
                </a:lnTo>
                <a:lnTo>
                  <a:pt x="453" y="1960"/>
                </a:lnTo>
                <a:lnTo>
                  <a:pt x="475" y="1960"/>
                </a:lnTo>
                <a:lnTo>
                  <a:pt x="500" y="1980"/>
                </a:lnTo>
                <a:lnTo>
                  <a:pt x="753" y="1980"/>
                </a:lnTo>
                <a:lnTo>
                  <a:pt x="740" y="2020"/>
                </a:lnTo>
                <a:lnTo>
                  <a:pt x="733" y="2040"/>
                </a:lnTo>
                <a:lnTo>
                  <a:pt x="732" y="2060"/>
                </a:lnTo>
                <a:lnTo>
                  <a:pt x="637" y="2060"/>
                </a:lnTo>
                <a:lnTo>
                  <a:pt x="616" y="2080"/>
                </a:lnTo>
                <a:close/>
                <a:moveTo>
                  <a:pt x="1613" y="300"/>
                </a:moveTo>
                <a:lnTo>
                  <a:pt x="1463" y="300"/>
                </a:lnTo>
                <a:lnTo>
                  <a:pt x="1569" y="200"/>
                </a:lnTo>
                <a:lnTo>
                  <a:pt x="1628" y="160"/>
                </a:lnTo>
                <a:lnTo>
                  <a:pt x="1691" y="120"/>
                </a:lnTo>
                <a:lnTo>
                  <a:pt x="1757" y="80"/>
                </a:lnTo>
                <a:lnTo>
                  <a:pt x="1826" y="40"/>
                </a:lnTo>
                <a:lnTo>
                  <a:pt x="1970" y="0"/>
                </a:lnTo>
                <a:lnTo>
                  <a:pt x="2272" y="0"/>
                </a:lnTo>
                <a:lnTo>
                  <a:pt x="2349" y="20"/>
                </a:lnTo>
                <a:lnTo>
                  <a:pt x="2423" y="60"/>
                </a:lnTo>
                <a:lnTo>
                  <a:pt x="2495" y="80"/>
                </a:lnTo>
                <a:lnTo>
                  <a:pt x="2117" y="80"/>
                </a:lnTo>
                <a:lnTo>
                  <a:pt x="2043" y="100"/>
                </a:lnTo>
                <a:lnTo>
                  <a:pt x="1969" y="100"/>
                </a:lnTo>
                <a:lnTo>
                  <a:pt x="1826" y="140"/>
                </a:lnTo>
                <a:lnTo>
                  <a:pt x="1758" y="180"/>
                </a:lnTo>
                <a:lnTo>
                  <a:pt x="1694" y="220"/>
                </a:lnTo>
                <a:lnTo>
                  <a:pt x="1613" y="300"/>
                </a:lnTo>
                <a:close/>
                <a:moveTo>
                  <a:pt x="2008" y="980"/>
                </a:moveTo>
                <a:lnTo>
                  <a:pt x="1842" y="980"/>
                </a:lnTo>
                <a:lnTo>
                  <a:pt x="1875" y="960"/>
                </a:lnTo>
                <a:lnTo>
                  <a:pt x="1901" y="960"/>
                </a:lnTo>
                <a:lnTo>
                  <a:pt x="1915" y="940"/>
                </a:lnTo>
                <a:lnTo>
                  <a:pt x="1925" y="940"/>
                </a:lnTo>
                <a:lnTo>
                  <a:pt x="1931" y="920"/>
                </a:lnTo>
                <a:lnTo>
                  <a:pt x="1933" y="900"/>
                </a:lnTo>
                <a:lnTo>
                  <a:pt x="1930" y="880"/>
                </a:lnTo>
                <a:lnTo>
                  <a:pt x="1922" y="860"/>
                </a:lnTo>
                <a:lnTo>
                  <a:pt x="1911" y="860"/>
                </a:lnTo>
                <a:lnTo>
                  <a:pt x="1290" y="280"/>
                </a:lnTo>
                <a:lnTo>
                  <a:pt x="1230" y="220"/>
                </a:lnTo>
                <a:lnTo>
                  <a:pt x="1165" y="180"/>
                </a:lnTo>
                <a:lnTo>
                  <a:pt x="1097" y="140"/>
                </a:lnTo>
                <a:lnTo>
                  <a:pt x="954" y="100"/>
                </a:lnTo>
                <a:lnTo>
                  <a:pt x="880" y="100"/>
                </a:lnTo>
                <a:lnTo>
                  <a:pt x="806" y="80"/>
                </a:lnTo>
                <a:lnTo>
                  <a:pt x="1165" y="80"/>
                </a:lnTo>
                <a:lnTo>
                  <a:pt x="1232" y="120"/>
                </a:lnTo>
                <a:lnTo>
                  <a:pt x="1295" y="160"/>
                </a:lnTo>
                <a:lnTo>
                  <a:pt x="1354" y="200"/>
                </a:lnTo>
                <a:lnTo>
                  <a:pt x="1463" y="300"/>
                </a:lnTo>
                <a:lnTo>
                  <a:pt x="1613" y="300"/>
                </a:lnTo>
                <a:lnTo>
                  <a:pt x="1533" y="380"/>
                </a:lnTo>
                <a:lnTo>
                  <a:pt x="1975" y="780"/>
                </a:lnTo>
                <a:lnTo>
                  <a:pt x="2002" y="820"/>
                </a:lnTo>
                <a:lnTo>
                  <a:pt x="2020" y="860"/>
                </a:lnTo>
                <a:lnTo>
                  <a:pt x="2027" y="900"/>
                </a:lnTo>
                <a:lnTo>
                  <a:pt x="2023" y="940"/>
                </a:lnTo>
                <a:lnTo>
                  <a:pt x="2008" y="980"/>
                </a:lnTo>
                <a:close/>
                <a:moveTo>
                  <a:pt x="2659" y="1420"/>
                </a:moveTo>
                <a:lnTo>
                  <a:pt x="2543" y="1420"/>
                </a:lnTo>
                <a:lnTo>
                  <a:pt x="2714" y="1180"/>
                </a:lnTo>
                <a:lnTo>
                  <a:pt x="2752" y="1120"/>
                </a:lnTo>
                <a:lnTo>
                  <a:pt x="2782" y="1060"/>
                </a:lnTo>
                <a:lnTo>
                  <a:pt x="2805" y="980"/>
                </a:lnTo>
                <a:lnTo>
                  <a:pt x="2821" y="920"/>
                </a:lnTo>
                <a:lnTo>
                  <a:pt x="2829" y="840"/>
                </a:lnTo>
                <a:lnTo>
                  <a:pt x="2829" y="780"/>
                </a:lnTo>
                <a:lnTo>
                  <a:pt x="2822" y="700"/>
                </a:lnTo>
                <a:lnTo>
                  <a:pt x="2808" y="620"/>
                </a:lnTo>
                <a:lnTo>
                  <a:pt x="2787" y="560"/>
                </a:lnTo>
                <a:lnTo>
                  <a:pt x="2759" y="500"/>
                </a:lnTo>
                <a:lnTo>
                  <a:pt x="2723" y="420"/>
                </a:lnTo>
                <a:lnTo>
                  <a:pt x="2680" y="360"/>
                </a:lnTo>
                <a:lnTo>
                  <a:pt x="2631" y="300"/>
                </a:lnTo>
                <a:lnTo>
                  <a:pt x="2621" y="300"/>
                </a:lnTo>
                <a:lnTo>
                  <a:pt x="2560" y="240"/>
                </a:lnTo>
                <a:lnTo>
                  <a:pt x="2494" y="200"/>
                </a:lnTo>
                <a:lnTo>
                  <a:pt x="2423" y="160"/>
                </a:lnTo>
                <a:lnTo>
                  <a:pt x="2350" y="120"/>
                </a:lnTo>
                <a:lnTo>
                  <a:pt x="2273" y="100"/>
                </a:lnTo>
                <a:lnTo>
                  <a:pt x="2196" y="100"/>
                </a:lnTo>
                <a:lnTo>
                  <a:pt x="2117" y="80"/>
                </a:lnTo>
                <a:lnTo>
                  <a:pt x="2495" y="80"/>
                </a:lnTo>
                <a:lnTo>
                  <a:pt x="2563" y="120"/>
                </a:lnTo>
                <a:lnTo>
                  <a:pt x="2628" y="180"/>
                </a:lnTo>
                <a:lnTo>
                  <a:pt x="2689" y="240"/>
                </a:lnTo>
                <a:lnTo>
                  <a:pt x="2698" y="240"/>
                </a:lnTo>
                <a:lnTo>
                  <a:pt x="2747" y="300"/>
                </a:lnTo>
                <a:lnTo>
                  <a:pt x="2791" y="360"/>
                </a:lnTo>
                <a:lnTo>
                  <a:pt x="2828" y="420"/>
                </a:lnTo>
                <a:lnTo>
                  <a:pt x="2859" y="480"/>
                </a:lnTo>
                <a:lnTo>
                  <a:pt x="2884" y="560"/>
                </a:lnTo>
                <a:lnTo>
                  <a:pt x="2903" y="620"/>
                </a:lnTo>
                <a:lnTo>
                  <a:pt x="2916" y="700"/>
                </a:lnTo>
                <a:lnTo>
                  <a:pt x="2923" y="760"/>
                </a:lnTo>
                <a:lnTo>
                  <a:pt x="2923" y="840"/>
                </a:lnTo>
                <a:lnTo>
                  <a:pt x="2917" y="900"/>
                </a:lnTo>
                <a:lnTo>
                  <a:pt x="2905" y="980"/>
                </a:lnTo>
                <a:lnTo>
                  <a:pt x="2886" y="1040"/>
                </a:lnTo>
                <a:lnTo>
                  <a:pt x="2861" y="1120"/>
                </a:lnTo>
                <a:lnTo>
                  <a:pt x="2829" y="1180"/>
                </a:lnTo>
                <a:lnTo>
                  <a:pt x="2791" y="1240"/>
                </a:lnTo>
                <a:lnTo>
                  <a:pt x="2659" y="1420"/>
                </a:lnTo>
                <a:close/>
                <a:moveTo>
                  <a:pt x="621" y="1540"/>
                </a:moveTo>
                <a:lnTo>
                  <a:pt x="494" y="1540"/>
                </a:lnTo>
                <a:lnTo>
                  <a:pt x="1218" y="760"/>
                </a:lnTo>
                <a:lnTo>
                  <a:pt x="1227" y="740"/>
                </a:lnTo>
                <a:lnTo>
                  <a:pt x="1282" y="740"/>
                </a:lnTo>
                <a:lnTo>
                  <a:pt x="1417" y="860"/>
                </a:lnTo>
                <a:lnTo>
                  <a:pt x="1258" y="860"/>
                </a:lnTo>
                <a:lnTo>
                  <a:pt x="621" y="1540"/>
                </a:lnTo>
                <a:close/>
                <a:moveTo>
                  <a:pt x="1863" y="1080"/>
                </a:moveTo>
                <a:lnTo>
                  <a:pt x="1669" y="1080"/>
                </a:lnTo>
                <a:lnTo>
                  <a:pt x="1529" y="1040"/>
                </a:lnTo>
                <a:lnTo>
                  <a:pt x="1464" y="1000"/>
                </a:lnTo>
                <a:lnTo>
                  <a:pt x="1403" y="960"/>
                </a:lnTo>
                <a:lnTo>
                  <a:pt x="1258" y="860"/>
                </a:lnTo>
                <a:lnTo>
                  <a:pt x="1417" y="860"/>
                </a:lnTo>
                <a:lnTo>
                  <a:pt x="1461" y="900"/>
                </a:lnTo>
                <a:lnTo>
                  <a:pt x="1525" y="940"/>
                </a:lnTo>
                <a:lnTo>
                  <a:pt x="1594" y="960"/>
                </a:lnTo>
                <a:lnTo>
                  <a:pt x="1666" y="980"/>
                </a:lnTo>
                <a:lnTo>
                  <a:pt x="2008" y="980"/>
                </a:lnTo>
                <a:lnTo>
                  <a:pt x="1984" y="1020"/>
                </a:lnTo>
                <a:lnTo>
                  <a:pt x="1952" y="1040"/>
                </a:lnTo>
                <a:lnTo>
                  <a:pt x="1913" y="1060"/>
                </a:lnTo>
                <a:lnTo>
                  <a:pt x="1903" y="1060"/>
                </a:lnTo>
                <a:lnTo>
                  <a:pt x="1863" y="1080"/>
                </a:lnTo>
                <a:close/>
                <a:moveTo>
                  <a:pt x="1635" y="2580"/>
                </a:moveTo>
                <a:lnTo>
                  <a:pt x="1485" y="2580"/>
                </a:lnTo>
                <a:lnTo>
                  <a:pt x="1508" y="2560"/>
                </a:lnTo>
                <a:lnTo>
                  <a:pt x="1529" y="2560"/>
                </a:lnTo>
                <a:lnTo>
                  <a:pt x="1548" y="2540"/>
                </a:lnTo>
                <a:lnTo>
                  <a:pt x="1636" y="2440"/>
                </a:lnTo>
                <a:lnTo>
                  <a:pt x="1612" y="2420"/>
                </a:lnTo>
                <a:lnTo>
                  <a:pt x="1561" y="2360"/>
                </a:lnTo>
                <a:lnTo>
                  <a:pt x="1540" y="2280"/>
                </a:lnTo>
                <a:lnTo>
                  <a:pt x="1549" y="2200"/>
                </a:lnTo>
                <a:lnTo>
                  <a:pt x="1588" y="2140"/>
                </a:lnTo>
                <a:lnTo>
                  <a:pt x="1590" y="2140"/>
                </a:lnTo>
                <a:lnTo>
                  <a:pt x="1619" y="2100"/>
                </a:lnTo>
                <a:lnTo>
                  <a:pt x="1653" y="2080"/>
                </a:lnTo>
                <a:lnTo>
                  <a:pt x="1693" y="2080"/>
                </a:lnTo>
                <a:lnTo>
                  <a:pt x="1738" y="2060"/>
                </a:lnTo>
                <a:lnTo>
                  <a:pt x="1755" y="2060"/>
                </a:lnTo>
                <a:lnTo>
                  <a:pt x="1755" y="2020"/>
                </a:lnTo>
                <a:lnTo>
                  <a:pt x="1764" y="1980"/>
                </a:lnTo>
                <a:lnTo>
                  <a:pt x="1779" y="1940"/>
                </a:lnTo>
                <a:lnTo>
                  <a:pt x="1802" y="1900"/>
                </a:lnTo>
                <a:lnTo>
                  <a:pt x="1804" y="1900"/>
                </a:lnTo>
                <a:lnTo>
                  <a:pt x="1838" y="1860"/>
                </a:lnTo>
                <a:lnTo>
                  <a:pt x="1876" y="1840"/>
                </a:lnTo>
                <a:lnTo>
                  <a:pt x="1917" y="1840"/>
                </a:lnTo>
                <a:lnTo>
                  <a:pt x="1960" y="1820"/>
                </a:lnTo>
                <a:lnTo>
                  <a:pt x="1970" y="1820"/>
                </a:lnTo>
                <a:lnTo>
                  <a:pt x="1969" y="1780"/>
                </a:lnTo>
                <a:lnTo>
                  <a:pt x="1976" y="1740"/>
                </a:lnTo>
                <a:lnTo>
                  <a:pt x="1992" y="1700"/>
                </a:lnTo>
                <a:lnTo>
                  <a:pt x="2017" y="1660"/>
                </a:lnTo>
                <a:lnTo>
                  <a:pt x="2019" y="1660"/>
                </a:lnTo>
                <a:lnTo>
                  <a:pt x="2054" y="1640"/>
                </a:lnTo>
                <a:lnTo>
                  <a:pt x="2094" y="1600"/>
                </a:lnTo>
                <a:lnTo>
                  <a:pt x="2138" y="1600"/>
                </a:lnTo>
                <a:lnTo>
                  <a:pt x="2184" y="1580"/>
                </a:lnTo>
                <a:lnTo>
                  <a:pt x="2183" y="1580"/>
                </a:lnTo>
                <a:lnTo>
                  <a:pt x="2184" y="1540"/>
                </a:lnTo>
                <a:lnTo>
                  <a:pt x="2192" y="1500"/>
                </a:lnTo>
                <a:lnTo>
                  <a:pt x="2208" y="1460"/>
                </a:lnTo>
                <a:lnTo>
                  <a:pt x="2231" y="1440"/>
                </a:lnTo>
                <a:lnTo>
                  <a:pt x="2233" y="1440"/>
                </a:lnTo>
                <a:lnTo>
                  <a:pt x="2266" y="1400"/>
                </a:lnTo>
                <a:lnTo>
                  <a:pt x="2304" y="1380"/>
                </a:lnTo>
                <a:lnTo>
                  <a:pt x="2346" y="1360"/>
                </a:lnTo>
                <a:lnTo>
                  <a:pt x="2424" y="1360"/>
                </a:lnTo>
                <a:lnTo>
                  <a:pt x="2458" y="1380"/>
                </a:lnTo>
                <a:lnTo>
                  <a:pt x="2491" y="1380"/>
                </a:lnTo>
                <a:lnTo>
                  <a:pt x="2521" y="1400"/>
                </a:lnTo>
                <a:lnTo>
                  <a:pt x="2543" y="1420"/>
                </a:lnTo>
                <a:lnTo>
                  <a:pt x="2659" y="1420"/>
                </a:lnTo>
                <a:lnTo>
                  <a:pt x="2630" y="1460"/>
                </a:lnTo>
                <a:lnTo>
                  <a:pt x="2344" y="1460"/>
                </a:lnTo>
                <a:lnTo>
                  <a:pt x="2323" y="1480"/>
                </a:lnTo>
                <a:lnTo>
                  <a:pt x="2305" y="1500"/>
                </a:lnTo>
                <a:lnTo>
                  <a:pt x="2303" y="1500"/>
                </a:lnTo>
                <a:lnTo>
                  <a:pt x="2283" y="1540"/>
                </a:lnTo>
                <a:lnTo>
                  <a:pt x="2277" y="1580"/>
                </a:lnTo>
                <a:lnTo>
                  <a:pt x="2286" y="1600"/>
                </a:lnTo>
                <a:lnTo>
                  <a:pt x="2310" y="1640"/>
                </a:lnTo>
                <a:lnTo>
                  <a:pt x="2353" y="1680"/>
                </a:lnTo>
                <a:lnTo>
                  <a:pt x="2165" y="1680"/>
                </a:lnTo>
                <a:lnTo>
                  <a:pt x="2144" y="1700"/>
                </a:lnTo>
                <a:lnTo>
                  <a:pt x="2124" y="1700"/>
                </a:lnTo>
                <a:lnTo>
                  <a:pt x="2106" y="1720"/>
                </a:lnTo>
                <a:lnTo>
                  <a:pt x="2089" y="1720"/>
                </a:lnTo>
                <a:lnTo>
                  <a:pt x="2068" y="1760"/>
                </a:lnTo>
                <a:lnTo>
                  <a:pt x="2063" y="1800"/>
                </a:lnTo>
                <a:lnTo>
                  <a:pt x="2072" y="1840"/>
                </a:lnTo>
                <a:lnTo>
                  <a:pt x="2095" y="1880"/>
                </a:lnTo>
                <a:lnTo>
                  <a:pt x="2145" y="1920"/>
                </a:lnTo>
                <a:lnTo>
                  <a:pt x="1937" y="1920"/>
                </a:lnTo>
                <a:lnTo>
                  <a:pt x="1915" y="1940"/>
                </a:lnTo>
                <a:lnTo>
                  <a:pt x="1894" y="1940"/>
                </a:lnTo>
                <a:lnTo>
                  <a:pt x="1876" y="1960"/>
                </a:lnTo>
                <a:lnTo>
                  <a:pt x="1874" y="1960"/>
                </a:lnTo>
                <a:lnTo>
                  <a:pt x="1862" y="1980"/>
                </a:lnTo>
                <a:lnTo>
                  <a:pt x="1853" y="2000"/>
                </a:lnTo>
                <a:lnTo>
                  <a:pt x="1849" y="2020"/>
                </a:lnTo>
                <a:lnTo>
                  <a:pt x="1849" y="2040"/>
                </a:lnTo>
                <a:lnTo>
                  <a:pt x="1852" y="2060"/>
                </a:lnTo>
                <a:lnTo>
                  <a:pt x="1858" y="2080"/>
                </a:lnTo>
                <a:lnTo>
                  <a:pt x="1868" y="2100"/>
                </a:lnTo>
                <a:lnTo>
                  <a:pt x="1880" y="2120"/>
                </a:lnTo>
                <a:lnTo>
                  <a:pt x="1927" y="2160"/>
                </a:lnTo>
                <a:lnTo>
                  <a:pt x="1696" y="2160"/>
                </a:lnTo>
                <a:lnTo>
                  <a:pt x="1678" y="2180"/>
                </a:lnTo>
                <a:lnTo>
                  <a:pt x="1662" y="2200"/>
                </a:lnTo>
                <a:lnTo>
                  <a:pt x="1660" y="2200"/>
                </a:lnTo>
                <a:lnTo>
                  <a:pt x="1639" y="2240"/>
                </a:lnTo>
                <a:lnTo>
                  <a:pt x="1634" y="2280"/>
                </a:lnTo>
                <a:lnTo>
                  <a:pt x="1646" y="2320"/>
                </a:lnTo>
                <a:lnTo>
                  <a:pt x="1673" y="2360"/>
                </a:lnTo>
                <a:lnTo>
                  <a:pt x="1816" y="2480"/>
                </a:lnTo>
                <a:lnTo>
                  <a:pt x="1832" y="2480"/>
                </a:lnTo>
                <a:lnTo>
                  <a:pt x="1849" y="2500"/>
                </a:lnTo>
                <a:lnTo>
                  <a:pt x="1709" y="2500"/>
                </a:lnTo>
                <a:lnTo>
                  <a:pt x="1635" y="2580"/>
                </a:lnTo>
                <a:close/>
                <a:moveTo>
                  <a:pt x="2761" y="1840"/>
                </a:moveTo>
                <a:lnTo>
                  <a:pt x="2635" y="1840"/>
                </a:lnTo>
                <a:lnTo>
                  <a:pt x="2656" y="1820"/>
                </a:lnTo>
                <a:lnTo>
                  <a:pt x="2674" y="1800"/>
                </a:lnTo>
                <a:lnTo>
                  <a:pt x="2676" y="1800"/>
                </a:lnTo>
                <a:lnTo>
                  <a:pt x="2697" y="1760"/>
                </a:lnTo>
                <a:lnTo>
                  <a:pt x="2701" y="1720"/>
                </a:lnTo>
                <a:lnTo>
                  <a:pt x="2690" y="1680"/>
                </a:lnTo>
                <a:lnTo>
                  <a:pt x="2663" y="1660"/>
                </a:lnTo>
                <a:lnTo>
                  <a:pt x="2460" y="1480"/>
                </a:lnTo>
                <a:lnTo>
                  <a:pt x="2444" y="1460"/>
                </a:lnTo>
                <a:lnTo>
                  <a:pt x="2630" y="1460"/>
                </a:lnTo>
                <a:lnTo>
                  <a:pt x="2615" y="1480"/>
                </a:lnTo>
                <a:lnTo>
                  <a:pt x="2724" y="1580"/>
                </a:lnTo>
                <a:lnTo>
                  <a:pt x="2774" y="1640"/>
                </a:lnTo>
                <a:lnTo>
                  <a:pt x="2795" y="1720"/>
                </a:lnTo>
                <a:lnTo>
                  <a:pt x="2787" y="1800"/>
                </a:lnTo>
                <a:lnTo>
                  <a:pt x="2761" y="1840"/>
                </a:lnTo>
                <a:close/>
                <a:moveTo>
                  <a:pt x="2518" y="2060"/>
                </a:moveTo>
                <a:lnTo>
                  <a:pt x="2395" y="2060"/>
                </a:lnTo>
                <a:lnTo>
                  <a:pt x="2415" y="2040"/>
                </a:lnTo>
                <a:lnTo>
                  <a:pt x="2433" y="2020"/>
                </a:lnTo>
                <a:lnTo>
                  <a:pt x="2435" y="2020"/>
                </a:lnTo>
                <a:lnTo>
                  <a:pt x="2448" y="2000"/>
                </a:lnTo>
                <a:lnTo>
                  <a:pt x="2456" y="1980"/>
                </a:lnTo>
                <a:lnTo>
                  <a:pt x="2461" y="1960"/>
                </a:lnTo>
                <a:lnTo>
                  <a:pt x="2461" y="1940"/>
                </a:lnTo>
                <a:lnTo>
                  <a:pt x="2458" y="1920"/>
                </a:lnTo>
                <a:lnTo>
                  <a:pt x="2451" y="1900"/>
                </a:lnTo>
                <a:lnTo>
                  <a:pt x="2442" y="1880"/>
                </a:lnTo>
                <a:lnTo>
                  <a:pt x="2429" y="1860"/>
                </a:lnTo>
                <a:lnTo>
                  <a:pt x="2252" y="1720"/>
                </a:lnTo>
                <a:lnTo>
                  <a:pt x="2245" y="1720"/>
                </a:lnTo>
                <a:lnTo>
                  <a:pt x="2230" y="1700"/>
                </a:lnTo>
                <a:lnTo>
                  <a:pt x="2213" y="1700"/>
                </a:lnTo>
                <a:lnTo>
                  <a:pt x="2194" y="1680"/>
                </a:lnTo>
                <a:lnTo>
                  <a:pt x="2353" y="1680"/>
                </a:lnTo>
                <a:lnTo>
                  <a:pt x="2484" y="1800"/>
                </a:lnTo>
                <a:lnTo>
                  <a:pt x="2493" y="1800"/>
                </a:lnTo>
                <a:lnTo>
                  <a:pt x="2519" y="1820"/>
                </a:lnTo>
                <a:lnTo>
                  <a:pt x="2535" y="1840"/>
                </a:lnTo>
                <a:lnTo>
                  <a:pt x="2761" y="1840"/>
                </a:lnTo>
                <a:lnTo>
                  <a:pt x="2748" y="1860"/>
                </a:lnTo>
                <a:lnTo>
                  <a:pt x="2746" y="1860"/>
                </a:lnTo>
                <a:lnTo>
                  <a:pt x="2712" y="1900"/>
                </a:lnTo>
                <a:lnTo>
                  <a:pt x="2673" y="1920"/>
                </a:lnTo>
                <a:lnTo>
                  <a:pt x="2628" y="1940"/>
                </a:lnTo>
                <a:lnTo>
                  <a:pt x="2556" y="1940"/>
                </a:lnTo>
                <a:lnTo>
                  <a:pt x="2554" y="1980"/>
                </a:lnTo>
                <a:lnTo>
                  <a:pt x="2545" y="2020"/>
                </a:lnTo>
                <a:lnTo>
                  <a:pt x="2529" y="2040"/>
                </a:lnTo>
                <a:lnTo>
                  <a:pt x="2518" y="2060"/>
                </a:lnTo>
                <a:close/>
                <a:moveTo>
                  <a:pt x="753" y="1980"/>
                </a:moveTo>
                <a:lnTo>
                  <a:pt x="612" y="1980"/>
                </a:lnTo>
                <a:lnTo>
                  <a:pt x="638" y="1960"/>
                </a:lnTo>
                <a:lnTo>
                  <a:pt x="662" y="1940"/>
                </a:lnTo>
                <a:lnTo>
                  <a:pt x="885" y="1700"/>
                </a:lnTo>
                <a:lnTo>
                  <a:pt x="951" y="1700"/>
                </a:lnTo>
                <a:lnTo>
                  <a:pt x="962" y="1720"/>
                </a:lnTo>
                <a:lnTo>
                  <a:pt x="966" y="1740"/>
                </a:lnTo>
                <a:lnTo>
                  <a:pt x="963" y="1760"/>
                </a:lnTo>
                <a:lnTo>
                  <a:pt x="953" y="1780"/>
                </a:lnTo>
                <a:lnTo>
                  <a:pt x="771" y="1960"/>
                </a:lnTo>
                <a:lnTo>
                  <a:pt x="753" y="1980"/>
                </a:lnTo>
                <a:close/>
                <a:moveTo>
                  <a:pt x="1064" y="2220"/>
                </a:moveTo>
                <a:lnTo>
                  <a:pt x="878" y="2220"/>
                </a:lnTo>
                <a:lnTo>
                  <a:pt x="906" y="2200"/>
                </a:lnTo>
                <a:lnTo>
                  <a:pt x="934" y="2200"/>
                </a:lnTo>
                <a:lnTo>
                  <a:pt x="960" y="2180"/>
                </a:lnTo>
                <a:lnTo>
                  <a:pt x="983" y="2160"/>
                </a:lnTo>
                <a:lnTo>
                  <a:pt x="1212" y="1920"/>
                </a:lnTo>
                <a:lnTo>
                  <a:pt x="1269" y="1920"/>
                </a:lnTo>
                <a:lnTo>
                  <a:pt x="1280" y="1940"/>
                </a:lnTo>
                <a:lnTo>
                  <a:pt x="1284" y="1960"/>
                </a:lnTo>
                <a:lnTo>
                  <a:pt x="1281" y="1980"/>
                </a:lnTo>
                <a:lnTo>
                  <a:pt x="1272" y="2000"/>
                </a:lnTo>
                <a:lnTo>
                  <a:pt x="1064" y="2220"/>
                </a:lnTo>
                <a:close/>
                <a:moveTo>
                  <a:pt x="2304" y="2300"/>
                </a:moveTo>
                <a:lnTo>
                  <a:pt x="2158" y="2300"/>
                </a:lnTo>
                <a:lnTo>
                  <a:pt x="2180" y="2280"/>
                </a:lnTo>
                <a:lnTo>
                  <a:pt x="2201" y="2280"/>
                </a:lnTo>
                <a:lnTo>
                  <a:pt x="2219" y="2260"/>
                </a:lnTo>
                <a:lnTo>
                  <a:pt x="2221" y="2260"/>
                </a:lnTo>
                <a:lnTo>
                  <a:pt x="2233" y="2240"/>
                </a:lnTo>
                <a:lnTo>
                  <a:pt x="2242" y="2220"/>
                </a:lnTo>
                <a:lnTo>
                  <a:pt x="2246" y="2200"/>
                </a:lnTo>
                <a:lnTo>
                  <a:pt x="2247" y="2180"/>
                </a:lnTo>
                <a:lnTo>
                  <a:pt x="2243" y="2160"/>
                </a:lnTo>
                <a:lnTo>
                  <a:pt x="2237" y="2140"/>
                </a:lnTo>
                <a:lnTo>
                  <a:pt x="2227" y="2120"/>
                </a:lnTo>
                <a:lnTo>
                  <a:pt x="2215" y="2100"/>
                </a:lnTo>
                <a:lnTo>
                  <a:pt x="2037" y="1960"/>
                </a:lnTo>
                <a:lnTo>
                  <a:pt x="2031" y="1940"/>
                </a:lnTo>
                <a:lnTo>
                  <a:pt x="2015" y="1940"/>
                </a:lnTo>
                <a:lnTo>
                  <a:pt x="1997" y="1920"/>
                </a:lnTo>
                <a:lnTo>
                  <a:pt x="2145" y="1920"/>
                </a:lnTo>
                <a:lnTo>
                  <a:pt x="2272" y="2020"/>
                </a:lnTo>
                <a:lnTo>
                  <a:pt x="2279" y="2040"/>
                </a:lnTo>
                <a:lnTo>
                  <a:pt x="2295" y="2040"/>
                </a:lnTo>
                <a:lnTo>
                  <a:pt x="2312" y="2060"/>
                </a:lnTo>
                <a:lnTo>
                  <a:pt x="2518" y="2060"/>
                </a:lnTo>
                <a:lnTo>
                  <a:pt x="2507" y="2080"/>
                </a:lnTo>
                <a:lnTo>
                  <a:pt x="2505" y="2080"/>
                </a:lnTo>
                <a:lnTo>
                  <a:pt x="2472" y="2120"/>
                </a:lnTo>
                <a:lnTo>
                  <a:pt x="2433" y="2140"/>
                </a:lnTo>
                <a:lnTo>
                  <a:pt x="2391" y="2160"/>
                </a:lnTo>
                <a:lnTo>
                  <a:pt x="2341" y="2160"/>
                </a:lnTo>
                <a:lnTo>
                  <a:pt x="2340" y="2200"/>
                </a:lnTo>
                <a:lnTo>
                  <a:pt x="2332" y="2240"/>
                </a:lnTo>
                <a:lnTo>
                  <a:pt x="2316" y="2280"/>
                </a:lnTo>
                <a:lnTo>
                  <a:pt x="2304" y="2300"/>
                </a:lnTo>
                <a:close/>
                <a:moveTo>
                  <a:pt x="1225" y="2500"/>
                </a:moveTo>
                <a:lnTo>
                  <a:pt x="1078" y="2500"/>
                </a:lnTo>
                <a:lnTo>
                  <a:pt x="1043" y="2480"/>
                </a:lnTo>
                <a:lnTo>
                  <a:pt x="1011" y="2460"/>
                </a:lnTo>
                <a:lnTo>
                  <a:pt x="1009" y="2460"/>
                </a:lnTo>
                <a:lnTo>
                  <a:pt x="980" y="2420"/>
                </a:lnTo>
                <a:lnTo>
                  <a:pt x="959" y="2380"/>
                </a:lnTo>
                <a:lnTo>
                  <a:pt x="945" y="2340"/>
                </a:lnTo>
                <a:lnTo>
                  <a:pt x="939" y="2300"/>
                </a:lnTo>
                <a:lnTo>
                  <a:pt x="795" y="2300"/>
                </a:lnTo>
                <a:lnTo>
                  <a:pt x="756" y="2280"/>
                </a:lnTo>
                <a:lnTo>
                  <a:pt x="719" y="2240"/>
                </a:lnTo>
                <a:lnTo>
                  <a:pt x="717" y="2240"/>
                </a:lnTo>
                <a:lnTo>
                  <a:pt x="684" y="2200"/>
                </a:lnTo>
                <a:lnTo>
                  <a:pt x="659" y="2160"/>
                </a:lnTo>
                <a:lnTo>
                  <a:pt x="644" y="2120"/>
                </a:lnTo>
                <a:lnTo>
                  <a:pt x="637" y="2080"/>
                </a:lnTo>
                <a:lnTo>
                  <a:pt x="637" y="2060"/>
                </a:lnTo>
                <a:lnTo>
                  <a:pt x="732" y="2060"/>
                </a:lnTo>
                <a:lnTo>
                  <a:pt x="731" y="2080"/>
                </a:lnTo>
                <a:lnTo>
                  <a:pt x="735" y="2100"/>
                </a:lnTo>
                <a:lnTo>
                  <a:pt x="745" y="2120"/>
                </a:lnTo>
                <a:lnTo>
                  <a:pt x="760" y="2160"/>
                </a:lnTo>
                <a:lnTo>
                  <a:pt x="779" y="2180"/>
                </a:lnTo>
                <a:lnTo>
                  <a:pt x="782" y="2180"/>
                </a:lnTo>
                <a:lnTo>
                  <a:pt x="804" y="2200"/>
                </a:lnTo>
                <a:lnTo>
                  <a:pt x="853" y="2200"/>
                </a:lnTo>
                <a:lnTo>
                  <a:pt x="878" y="2220"/>
                </a:lnTo>
                <a:lnTo>
                  <a:pt x="1064" y="2220"/>
                </a:lnTo>
                <a:lnTo>
                  <a:pt x="1050" y="2240"/>
                </a:lnTo>
                <a:lnTo>
                  <a:pt x="1040" y="2260"/>
                </a:lnTo>
                <a:lnTo>
                  <a:pt x="1035" y="2280"/>
                </a:lnTo>
                <a:lnTo>
                  <a:pt x="1034" y="2300"/>
                </a:lnTo>
                <a:lnTo>
                  <a:pt x="1037" y="2320"/>
                </a:lnTo>
                <a:lnTo>
                  <a:pt x="1045" y="2340"/>
                </a:lnTo>
                <a:lnTo>
                  <a:pt x="1056" y="2360"/>
                </a:lnTo>
                <a:lnTo>
                  <a:pt x="1072" y="2380"/>
                </a:lnTo>
                <a:lnTo>
                  <a:pt x="1074" y="2380"/>
                </a:lnTo>
                <a:lnTo>
                  <a:pt x="1092" y="2400"/>
                </a:lnTo>
                <a:lnTo>
                  <a:pt x="1111" y="2420"/>
                </a:lnTo>
                <a:lnTo>
                  <a:pt x="1346" y="2420"/>
                </a:lnTo>
                <a:lnTo>
                  <a:pt x="1339" y="2460"/>
                </a:lnTo>
                <a:lnTo>
                  <a:pt x="1345" y="2480"/>
                </a:lnTo>
                <a:lnTo>
                  <a:pt x="1248" y="2480"/>
                </a:lnTo>
                <a:lnTo>
                  <a:pt x="1225" y="2500"/>
                </a:lnTo>
                <a:close/>
                <a:moveTo>
                  <a:pt x="1346" y="2420"/>
                </a:moveTo>
                <a:lnTo>
                  <a:pt x="1175" y="2420"/>
                </a:lnTo>
                <a:lnTo>
                  <a:pt x="1198" y="2400"/>
                </a:lnTo>
                <a:lnTo>
                  <a:pt x="1219" y="2400"/>
                </a:lnTo>
                <a:lnTo>
                  <a:pt x="1237" y="2380"/>
                </a:lnTo>
                <a:lnTo>
                  <a:pt x="1446" y="2140"/>
                </a:lnTo>
                <a:lnTo>
                  <a:pt x="1513" y="2140"/>
                </a:lnTo>
                <a:lnTo>
                  <a:pt x="1524" y="2160"/>
                </a:lnTo>
                <a:lnTo>
                  <a:pt x="1529" y="2180"/>
                </a:lnTo>
                <a:lnTo>
                  <a:pt x="1526" y="2200"/>
                </a:lnTo>
                <a:lnTo>
                  <a:pt x="1517" y="2200"/>
                </a:lnTo>
                <a:lnTo>
                  <a:pt x="1370" y="2380"/>
                </a:lnTo>
                <a:lnTo>
                  <a:pt x="1346" y="2420"/>
                </a:lnTo>
                <a:close/>
                <a:moveTo>
                  <a:pt x="2293" y="2320"/>
                </a:moveTo>
                <a:lnTo>
                  <a:pt x="1967" y="2320"/>
                </a:lnTo>
                <a:lnTo>
                  <a:pt x="1823" y="2180"/>
                </a:lnTo>
                <a:lnTo>
                  <a:pt x="1801" y="2180"/>
                </a:lnTo>
                <a:lnTo>
                  <a:pt x="1784" y="2160"/>
                </a:lnTo>
                <a:lnTo>
                  <a:pt x="1927" y="2160"/>
                </a:lnTo>
                <a:lnTo>
                  <a:pt x="2021" y="2240"/>
                </a:lnTo>
                <a:lnTo>
                  <a:pt x="2031" y="2240"/>
                </a:lnTo>
                <a:lnTo>
                  <a:pt x="2064" y="2260"/>
                </a:lnTo>
                <a:lnTo>
                  <a:pt x="2080" y="2280"/>
                </a:lnTo>
                <a:lnTo>
                  <a:pt x="2098" y="2280"/>
                </a:lnTo>
                <a:lnTo>
                  <a:pt x="2116" y="2300"/>
                </a:lnTo>
                <a:lnTo>
                  <a:pt x="2304" y="2300"/>
                </a:lnTo>
                <a:lnTo>
                  <a:pt x="2293" y="2320"/>
                </a:lnTo>
                <a:close/>
                <a:moveTo>
                  <a:pt x="1930" y="2600"/>
                </a:moveTo>
                <a:lnTo>
                  <a:pt x="1852" y="2600"/>
                </a:lnTo>
                <a:lnTo>
                  <a:pt x="1818" y="2580"/>
                </a:lnTo>
                <a:lnTo>
                  <a:pt x="1785" y="2560"/>
                </a:lnTo>
                <a:lnTo>
                  <a:pt x="1755" y="2540"/>
                </a:lnTo>
                <a:lnTo>
                  <a:pt x="1709" y="2500"/>
                </a:lnTo>
                <a:lnTo>
                  <a:pt x="1917" y="2500"/>
                </a:lnTo>
                <a:lnTo>
                  <a:pt x="1937" y="2480"/>
                </a:lnTo>
                <a:lnTo>
                  <a:pt x="1955" y="2480"/>
                </a:lnTo>
                <a:lnTo>
                  <a:pt x="1971" y="2460"/>
                </a:lnTo>
                <a:lnTo>
                  <a:pt x="1973" y="2460"/>
                </a:lnTo>
                <a:lnTo>
                  <a:pt x="1985" y="2440"/>
                </a:lnTo>
                <a:lnTo>
                  <a:pt x="1994" y="2420"/>
                </a:lnTo>
                <a:lnTo>
                  <a:pt x="1998" y="2400"/>
                </a:lnTo>
                <a:lnTo>
                  <a:pt x="1999" y="2380"/>
                </a:lnTo>
                <a:lnTo>
                  <a:pt x="1995" y="2360"/>
                </a:lnTo>
                <a:lnTo>
                  <a:pt x="1989" y="2340"/>
                </a:lnTo>
                <a:lnTo>
                  <a:pt x="1979" y="2320"/>
                </a:lnTo>
                <a:lnTo>
                  <a:pt x="2291" y="2320"/>
                </a:lnTo>
                <a:lnTo>
                  <a:pt x="2258" y="2340"/>
                </a:lnTo>
                <a:lnTo>
                  <a:pt x="2220" y="2380"/>
                </a:lnTo>
                <a:lnTo>
                  <a:pt x="2094" y="2380"/>
                </a:lnTo>
                <a:lnTo>
                  <a:pt x="2091" y="2420"/>
                </a:lnTo>
                <a:lnTo>
                  <a:pt x="2082" y="2460"/>
                </a:lnTo>
                <a:lnTo>
                  <a:pt x="2067" y="2500"/>
                </a:lnTo>
                <a:lnTo>
                  <a:pt x="2045" y="2520"/>
                </a:lnTo>
                <a:lnTo>
                  <a:pt x="2043" y="2520"/>
                </a:lnTo>
                <a:lnTo>
                  <a:pt x="2010" y="2560"/>
                </a:lnTo>
                <a:lnTo>
                  <a:pt x="1972" y="2580"/>
                </a:lnTo>
                <a:lnTo>
                  <a:pt x="1930" y="2600"/>
                </a:lnTo>
                <a:close/>
                <a:moveTo>
                  <a:pt x="1545" y="2660"/>
                </a:moveTo>
                <a:lnTo>
                  <a:pt x="1385" y="2660"/>
                </a:lnTo>
                <a:lnTo>
                  <a:pt x="1349" y="2640"/>
                </a:lnTo>
                <a:lnTo>
                  <a:pt x="1317" y="2620"/>
                </a:lnTo>
                <a:lnTo>
                  <a:pt x="1314" y="2620"/>
                </a:lnTo>
                <a:lnTo>
                  <a:pt x="1289" y="2580"/>
                </a:lnTo>
                <a:lnTo>
                  <a:pt x="1270" y="2560"/>
                </a:lnTo>
                <a:lnTo>
                  <a:pt x="1256" y="2520"/>
                </a:lnTo>
                <a:lnTo>
                  <a:pt x="1248" y="2480"/>
                </a:lnTo>
                <a:lnTo>
                  <a:pt x="1345" y="2480"/>
                </a:lnTo>
                <a:lnTo>
                  <a:pt x="1350" y="2500"/>
                </a:lnTo>
                <a:lnTo>
                  <a:pt x="1378" y="2540"/>
                </a:lnTo>
                <a:lnTo>
                  <a:pt x="1380" y="2540"/>
                </a:lnTo>
                <a:lnTo>
                  <a:pt x="1398" y="2560"/>
                </a:lnTo>
                <a:lnTo>
                  <a:pt x="1418" y="2560"/>
                </a:lnTo>
                <a:lnTo>
                  <a:pt x="1440" y="2580"/>
                </a:lnTo>
                <a:lnTo>
                  <a:pt x="1635" y="2580"/>
                </a:lnTo>
                <a:lnTo>
                  <a:pt x="1616" y="2600"/>
                </a:lnTo>
                <a:lnTo>
                  <a:pt x="1582" y="2640"/>
                </a:lnTo>
                <a:lnTo>
                  <a:pt x="1545" y="2660"/>
                </a:lnTo>
                <a:close/>
                <a:moveTo>
                  <a:pt x="1176" y="2520"/>
                </a:moveTo>
                <a:lnTo>
                  <a:pt x="1151" y="2520"/>
                </a:lnTo>
                <a:lnTo>
                  <a:pt x="1114" y="2500"/>
                </a:lnTo>
                <a:lnTo>
                  <a:pt x="1201" y="2500"/>
                </a:lnTo>
                <a:lnTo>
                  <a:pt x="1176" y="2520"/>
                </a:lnTo>
                <a:close/>
              </a:path>
            </a:pathLst>
          </a:custGeom>
          <a:solidFill>
            <a:srgbClr val="0F0E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57491F7-E084-3EF0-53A9-6B5816364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320" y="1663526"/>
            <a:ext cx="7264070" cy="3919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554480" marR="1783080" algn="ctr">
              <a:spcAft>
                <a:spcPts val="0"/>
              </a:spcAft>
            </a:pPr>
            <a:r>
              <a:rPr lang="pl-PL" sz="20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RODZICU!</a:t>
            </a:r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1554480" marR="1783080" algn="ctr">
              <a:spcBef>
                <a:spcPts val="870"/>
              </a:spcBef>
              <a:spcAft>
                <a:spcPts val="0"/>
              </a:spcAft>
            </a:pPr>
            <a:r>
              <a:rPr lang="pl-PL" sz="20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OPIEKUNIE!</a:t>
            </a:r>
          </a:p>
          <a:p>
            <a:pPr marL="1554480" marR="1783080" algn="ctr">
              <a:spcBef>
                <a:spcPts val="870"/>
              </a:spcBef>
              <a:spcAft>
                <a:spcPts val="0"/>
              </a:spcAft>
            </a:pPr>
            <a:endParaRPr lang="pl-PL" sz="20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Dbaj o swoje dziecko online jak na co dzień offline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Zaufaj, ale sprawdzaj- monitoruj aktywność swojego dziecka w sieci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3248025" algn="l"/>
              </a:tabLs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Pamiętaj, że kontrola rodzicielska to troska o bezpieczeństwo dziecka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endPara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2145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250" advTm="4000">
        <p159:morph option="byObject"/>
      </p:transition>
    </mc:Choice>
    <mc:Fallback>
      <p:transition spd="slow" advTm="4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350</TotalTime>
  <Words>851</Words>
  <Application>Microsoft Office PowerPoint</Application>
  <PresentationFormat>Panoramiczny</PresentationFormat>
  <Paragraphs>121</Paragraphs>
  <Slides>15</Slides>
  <Notes>0</Notes>
  <HiddenSlides>6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Open Sans</vt:lpstr>
      <vt:lpstr>Tahoma</vt:lpstr>
      <vt:lpstr>Tw Cen MT</vt:lpstr>
      <vt:lpstr>Wingdings</vt:lpstr>
      <vt:lpstr>Obwód</vt:lpstr>
      <vt:lpstr>Prezentacja programu PowerPoint</vt:lpstr>
      <vt:lpstr> RODZICU! OPIEKUNIE!  </vt:lpstr>
      <vt:lpstr> STANDARDY OCHRONY MAŁOLETNICH </vt:lpstr>
      <vt:lpstr> STANDARDY OCHRONY MAŁOLETNICH </vt:lpstr>
      <vt:lpstr>Prezentacja programu PowerPoint</vt:lpstr>
      <vt:lpstr> nasza szkoła promuje wychowanie bez przemocy </vt:lpstr>
      <vt:lpstr>Prezentacja programu PowerPoint</vt:lpstr>
      <vt:lpstr> WSPÓLNIE DBAMY O BEZPIECZEŃSTWO DZIECI W INTERNECIE </vt:lpstr>
      <vt:lpstr> WSPÓLNIE DBAMY O BEZPIECZEŃSTWO DZIECI W INTERNECIE </vt:lpstr>
      <vt:lpstr> ważne numery telefonów </vt:lpstr>
      <vt:lpstr> Instytucje zapewniające pomoc  i opiekę w trudnych sytuacjach życiowych w powiecie będzińskim  </vt:lpstr>
      <vt:lpstr> Instytucje zapewniające pomoc  i opiekę w trudnych sytuacjach życiowych w powiecie będzińskim  </vt:lpstr>
      <vt:lpstr> Instytucje zapewniające pomoc  i opiekę w trudnych sytuacjach życiowych w powiecie będzińskim  </vt:lpstr>
      <vt:lpstr> Instytucje zapewniające pomoc  i opiekę w trudnych sytuacjach życiowych w powiecie będzińskim  </vt:lpstr>
      <vt:lpstr> RODZICU! OPIEKUNIE!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Standardy OCHORNY MAŁOLETNICH</dc:title>
  <dc:creator>Beata Steć</dc:creator>
  <cp:lastModifiedBy>Beata Steć</cp:lastModifiedBy>
  <cp:revision>1</cp:revision>
  <dcterms:created xsi:type="dcterms:W3CDTF">2024-03-11T10:31:48Z</dcterms:created>
  <dcterms:modified xsi:type="dcterms:W3CDTF">2024-03-14T09:59:23Z</dcterms:modified>
</cp:coreProperties>
</file>